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74" r:id="rId5"/>
    <p:sldId id="275" r:id="rId6"/>
    <p:sldId id="305" r:id="rId7"/>
    <p:sldId id="331" r:id="rId8"/>
    <p:sldId id="332" r:id="rId9"/>
    <p:sldId id="333" r:id="rId10"/>
    <p:sldId id="304" r:id="rId11"/>
    <p:sldId id="328" r:id="rId12"/>
    <p:sldId id="329" r:id="rId13"/>
    <p:sldId id="330" r:id="rId14"/>
    <p:sldId id="276" r:id="rId15"/>
    <p:sldId id="339" r:id="rId16"/>
    <p:sldId id="340" r:id="rId17"/>
    <p:sldId id="272" r:id="rId18"/>
    <p:sldId id="267" r:id="rId19"/>
    <p:sldId id="277" r:id="rId20"/>
    <p:sldId id="278" r:id="rId21"/>
    <p:sldId id="279" r:id="rId22"/>
    <p:sldId id="280" r:id="rId23"/>
    <p:sldId id="281" r:id="rId24"/>
    <p:sldId id="282" r:id="rId25"/>
    <p:sldId id="314" r:id="rId26"/>
    <p:sldId id="27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02" r:id="rId35"/>
    <p:sldId id="291" r:id="rId36"/>
    <p:sldId id="292" r:id="rId37"/>
    <p:sldId id="296" r:id="rId38"/>
    <p:sldId id="294" r:id="rId39"/>
    <p:sldId id="295" r:id="rId40"/>
    <p:sldId id="298" r:id="rId41"/>
    <p:sldId id="297" r:id="rId42"/>
    <p:sldId id="300" r:id="rId43"/>
    <p:sldId id="301" r:id="rId44"/>
    <p:sldId id="299" r:id="rId45"/>
    <p:sldId id="303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35" r:id="rId55"/>
    <p:sldId id="336" r:id="rId56"/>
    <p:sldId id="338" r:id="rId57"/>
    <p:sldId id="315" r:id="rId58"/>
    <p:sldId id="316" r:id="rId59"/>
    <p:sldId id="317" r:id="rId60"/>
    <p:sldId id="318" r:id="rId61"/>
    <p:sldId id="322" r:id="rId62"/>
    <p:sldId id="321" r:id="rId63"/>
    <p:sldId id="319" r:id="rId64"/>
    <p:sldId id="320" r:id="rId65"/>
    <p:sldId id="323" r:id="rId66"/>
    <p:sldId id="324" r:id="rId67"/>
    <p:sldId id="325" r:id="rId68"/>
    <p:sldId id="326" r:id="rId69"/>
    <p:sldId id="342" r:id="rId70"/>
    <p:sldId id="349" r:id="rId71"/>
    <p:sldId id="350" r:id="rId72"/>
    <p:sldId id="351" r:id="rId73"/>
    <p:sldId id="327" r:id="rId74"/>
    <p:sldId id="337" r:id="rId75"/>
    <p:sldId id="334" r:id="rId76"/>
    <p:sldId id="341" r:id="rId77"/>
    <p:sldId id="344" r:id="rId78"/>
    <p:sldId id="345" r:id="rId79"/>
    <p:sldId id="343" r:id="rId80"/>
    <p:sldId id="352" r:id="rId81"/>
    <p:sldId id="353" r:id="rId82"/>
    <p:sldId id="354" r:id="rId83"/>
    <p:sldId id="348" r:id="rId84"/>
    <p:sldId id="347" r:id="rId85"/>
    <p:sldId id="293" r:id="rId86"/>
    <p:sldId id="346" r:id="rId87"/>
    <p:sldId id="260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FF99"/>
    <a:srgbClr val="E5EDFB"/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3639F-8C87-4219-816F-362F0E38516A}" v="39" dt="2021-12-06T00:49:06.508"/>
    <p1510:client id="{5B40B18A-1670-4FD3-8B1F-A80BD84B5B90}" v="46" dt="2021-12-06T00:45:49.472"/>
    <p1510:client id="{5C8CB972-B3DD-447C-B5D6-9340618A3703}" v="723" dt="2021-12-01T02:44:41.488"/>
    <p1510:client id="{8CFCB031-173D-496E-9DB6-DAE7B8BC7390}" v="330" dt="2021-12-03T04:41:52.878"/>
    <p1510:client id="{A6B6F012-2E17-43FF-81CD-6F7060189DD1}" v="128" dt="2021-12-06T01:19:38.638"/>
    <p1510:client id="{D54076AB-8DFA-4961-AC90-848D955CB26E}" v="931" dt="2021-12-03T06:11:49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070" y="108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JeongSeong" userId="50362e5992f1f25d" providerId="Windows Live" clId="Web-{1793639F-8C87-4219-816F-362F0E38516A}"/>
    <pc:docChg chg="addSld modSld">
      <pc:chgData name="Lee JeongSeong" userId="50362e5992f1f25d" providerId="Windows Live" clId="Web-{1793639F-8C87-4219-816F-362F0E38516A}" dt="2021-12-06T00:49:06.508" v="35" actId="1076"/>
      <pc:docMkLst>
        <pc:docMk/>
      </pc:docMkLst>
      <pc:sldChg chg="addSp modSp add replId">
        <pc:chgData name="Lee JeongSeong" userId="50362e5992f1f25d" providerId="Windows Live" clId="Web-{1793639F-8C87-4219-816F-362F0E38516A}" dt="2021-12-06T00:49:06.508" v="35" actId="1076"/>
        <pc:sldMkLst>
          <pc:docMk/>
          <pc:sldMk cId="1437202939" sldId="347"/>
        </pc:sldMkLst>
        <pc:spChg chg="mod">
          <ac:chgData name="Lee JeongSeong" userId="50362e5992f1f25d" providerId="Windows Live" clId="Web-{1793639F-8C87-4219-816F-362F0E38516A}" dt="2021-12-06T00:48:18.772" v="33" actId="20577"/>
          <ac:spMkLst>
            <pc:docMk/>
            <pc:sldMk cId="1437202939" sldId="347"/>
            <ac:spMk id="4" creationId="{6F3C7101-9747-4523-AB12-3AE9B01305E2}"/>
          </ac:spMkLst>
        </pc:spChg>
        <pc:picChg chg="add mod">
          <ac:chgData name="Lee JeongSeong" userId="50362e5992f1f25d" providerId="Windows Live" clId="Web-{1793639F-8C87-4219-816F-362F0E38516A}" dt="2021-12-06T00:49:06.508" v="35" actId="1076"/>
          <ac:picMkLst>
            <pc:docMk/>
            <pc:sldMk cId="1437202939" sldId="347"/>
            <ac:picMk id="6" creationId="{39B6B179-3029-4503-BCB1-FA1D68B24C76}"/>
          </ac:picMkLst>
        </pc:picChg>
      </pc:sldChg>
    </pc:docChg>
  </pc:docChgLst>
  <pc:docChgLst>
    <pc:chgData name="Lee JeongSeong" userId="50362e5992f1f25d" providerId="Windows Live" clId="Web-{A6B6F012-2E17-43FF-81CD-6F7060189DD1}"/>
    <pc:docChg chg="addSld modSld sldOrd">
      <pc:chgData name="Lee JeongSeong" userId="50362e5992f1f25d" providerId="Windows Live" clId="Web-{A6B6F012-2E17-43FF-81CD-6F7060189DD1}" dt="2021-12-06T01:19:38.638" v="69"/>
      <pc:docMkLst>
        <pc:docMk/>
      </pc:docMkLst>
      <pc:sldChg chg="addSp delSp modSp">
        <pc:chgData name="Lee JeongSeong" userId="50362e5992f1f25d" providerId="Windows Live" clId="Web-{A6B6F012-2E17-43FF-81CD-6F7060189DD1}" dt="2021-12-06T01:19:38.638" v="69"/>
        <pc:sldMkLst>
          <pc:docMk/>
          <pc:sldMk cId="1437202939" sldId="347"/>
        </pc:sldMkLst>
        <pc:spChg chg="mod">
          <ac:chgData name="Lee JeongSeong" userId="50362e5992f1f25d" providerId="Windows Live" clId="Web-{A6B6F012-2E17-43FF-81CD-6F7060189DD1}" dt="2021-12-06T01:01:09.297" v="61" actId="20577"/>
          <ac:spMkLst>
            <pc:docMk/>
            <pc:sldMk cId="1437202939" sldId="347"/>
            <ac:spMk id="15" creationId="{96DDF424-9DC9-47C2-8E3A-803D1FEA4786}"/>
          </ac:spMkLst>
        </pc:spChg>
        <pc:picChg chg="del mod">
          <ac:chgData name="Lee JeongSeong" userId="50362e5992f1f25d" providerId="Windows Live" clId="Web-{A6B6F012-2E17-43FF-81CD-6F7060189DD1}" dt="2021-12-06T01:19:38.638" v="69"/>
          <ac:picMkLst>
            <pc:docMk/>
            <pc:sldMk cId="1437202939" sldId="347"/>
            <ac:picMk id="6" creationId="{39B6B179-3029-4503-BCB1-FA1D68B24C76}"/>
          </ac:picMkLst>
        </pc:picChg>
        <pc:picChg chg="add del mod">
          <ac:chgData name="Lee JeongSeong" userId="50362e5992f1f25d" providerId="Windows Live" clId="Web-{A6B6F012-2E17-43FF-81CD-6F7060189DD1}" dt="2021-12-06T01:19:38.544" v="68"/>
          <ac:picMkLst>
            <pc:docMk/>
            <pc:sldMk cId="1437202939" sldId="347"/>
            <ac:picMk id="7" creationId="{144A63C1-FE11-4C80-9176-B3AC2FA9F316}"/>
          </ac:picMkLst>
        </pc:picChg>
        <pc:picChg chg="add del mod">
          <ac:chgData name="Lee JeongSeong" userId="50362e5992f1f25d" providerId="Windows Live" clId="Web-{A6B6F012-2E17-43FF-81CD-6F7060189DD1}" dt="2021-12-06T01:19:38.028" v="67"/>
          <ac:picMkLst>
            <pc:docMk/>
            <pc:sldMk cId="1437202939" sldId="347"/>
            <ac:picMk id="8" creationId="{12AEA9CE-F390-4084-B1B1-41F87EAFCC7E}"/>
          </ac:picMkLst>
        </pc:picChg>
      </pc:sldChg>
      <pc:sldChg chg="addSp delSp modSp add ord replId">
        <pc:chgData name="Lee JeongSeong" userId="50362e5992f1f25d" providerId="Windows Live" clId="Web-{A6B6F012-2E17-43FF-81CD-6F7060189DD1}" dt="2021-12-06T01:19:36.466" v="66"/>
        <pc:sldMkLst>
          <pc:docMk/>
          <pc:sldMk cId="3210671765" sldId="348"/>
        </pc:sldMkLst>
        <pc:picChg chg="del">
          <ac:chgData name="Lee JeongSeong" userId="50362e5992f1f25d" providerId="Windows Live" clId="Web-{A6B6F012-2E17-43FF-81CD-6F7060189DD1}" dt="2021-12-06T01:19:31.231" v="63"/>
          <ac:picMkLst>
            <pc:docMk/>
            <pc:sldMk cId="3210671765" sldId="348"/>
            <ac:picMk id="8" creationId="{12AEA9CE-F390-4084-B1B1-41F87EAFCC7E}"/>
          </ac:picMkLst>
        </pc:picChg>
        <pc:picChg chg="add mod">
          <ac:chgData name="Lee JeongSeong" userId="50362e5992f1f25d" providerId="Windows Live" clId="Web-{A6B6F012-2E17-43FF-81CD-6F7060189DD1}" dt="2021-12-06T01:19:33.013" v="65" actId="1076"/>
          <ac:picMkLst>
            <pc:docMk/>
            <pc:sldMk cId="3210671765" sldId="348"/>
            <ac:picMk id="9" creationId="{6C778398-04DC-46E4-A32C-085ADCA6CAE2}"/>
          </ac:picMkLst>
        </pc:picChg>
      </pc:sldChg>
    </pc:docChg>
  </pc:docChgLst>
  <pc:docChgLst>
    <pc:chgData name="Lee JeongSeong" userId="50362e5992f1f25d" providerId="Windows Live" clId="Web-{D54076AB-8DFA-4961-AC90-848D955CB26E}"/>
    <pc:docChg chg="addSld modSld">
      <pc:chgData name="Lee JeongSeong" userId="50362e5992f1f25d" providerId="Windows Live" clId="Web-{D54076AB-8DFA-4961-AC90-848D955CB26E}" dt="2021-12-03T06:05:46.890" v="794" actId="1076"/>
      <pc:docMkLst>
        <pc:docMk/>
      </pc:docMkLst>
      <pc:sldChg chg="delSp">
        <pc:chgData name="Lee JeongSeong" userId="50362e5992f1f25d" providerId="Windows Live" clId="Web-{D54076AB-8DFA-4961-AC90-848D955CB26E}" dt="2021-12-03T06:04:19.388" v="774"/>
        <pc:sldMkLst>
          <pc:docMk/>
          <pc:sldMk cId="688004053" sldId="320"/>
        </pc:sldMkLst>
        <pc:picChg chg="del">
          <ac:chgData name="Lee JeongSeong" userId="50362e5992f1f25d" providerId="Windows Live" clId="Web-{D54076AB-8DFA-4961-AC90-848D955CB26E}" dt="2021-12-03T06:04:19.388" v="774"/>
          <ac:picMkLst>
            <pc:docMk/>
            <pc:sldMk cId="688004053" sldId="320"/>
            <ac:picMk id="11" creationId="{776010DE-DDFD-4FE2-A8D1-938A10581ED2}"/>
          </ac:picMkLst>
        </pc:picChg>
      </pc:sldChg>
      <pc:sldChg chg="modSp">
        <pc:chgData name="Lee JeongSeong" userId="50362e5992f1f25d" providerId="Windows Live" clId="Web-{D54076AB-8DFA-4961-AC90-848D955CB26E}" dt="2021-12-03T06:05:46.890" v="794" actId="1076"/>
        <pc:sldMkLst>
          <pc:docMk/>
          <pc:sldMk cId="3990114571" sldId="339"/>
        </pc:sldMkLst>
        <pc:spChg chg="mod">
          <ac:chgData name="Lee JeongSeong" userId="50362e5992f1f25d" providerId="Windows Live" clId="Web-{D54076AB-8DFA-4961-AC90-848D955CB26E}" dt="2021-12-03T06:05:46.890" v="794" actId="1076"/>
          <ac:spMkLst>
            <pc:docMk/>
            <pc:sldMk cId="3990114571" sldId="339"/>
            <ac:spMk id="38" creationId="{59647930-D810-4D8F-9E28-C8F3241E7DA9}"/>
          </ac:spMkLst>
        </pc:spChg>
      </pc:sldChg>
      <pc:sldChg chg="addSp delSp modSp">
        <pc:chgData name="Lee JeongSeong" userId="50362e5992f1f25d" providerId="Windows Live" clId="Web-{D54076AB-8DFA-4961-AC90-848D955CB26E}" dt="2021-12-03T04:59:57.604" v="748" actId="20577"/>
        <pc:sldMkLst>
          <pc:docMk/>
          <pc:sldMk cId="3692689188" sldId="341"/>
        </pc:sldMkLst>
        <pc:spChg chg="mod">
          <ac:chgData name="Lee JeongSeong" userId="50362e5992f1f25d" providerId="Windows Live" clId="Web-{D54076AB-8DFA-4961-AC90-848D955CB26E}" dt="2021-12-03T04:59:57.604" v="748" actId="20577"/>
          <ac:spMkLst>
            <pc:docMk/>
            <pc:sldMk cId="3692689188" sldId="341"/>
            <ac:spMk id="4" creationId="{6F3C7101-9747-4523-AB12-3AE9B01305E2}"/>
          </ac:spMkLst>
        </pc:spChg>
        <pc:spChg chg="mod">
          <ac:chgData name="Lee JeongSeong" userId="50362e5992f1f25d" providerId="Windows Live" clId="Web-{D54076AB-8DFA-4961-AC90-848D955CB26E}" dt="2021-12-03T04:43:02.395" v="10" actId="1076"/>
          <ac:spMkLst>
            <pc:docMk/>
            <pc:sldMk cId="3692689188" sldId="341"/>
            <ac:spMk id="7" creationId="{8FEA5669-1DAF-48D4-9590-A4474523E352}"/>
          </ac:spMkLst>
        </pc:spChg>
        <pc:spChg chg="mod">
          <ac:chgData name="Lee JeongSeong" userId="50362e5992f1f25d" providerId="Windows Live" clId="Web-{D54076AB-8DFA-4961-AC90-848D955CB26E}" dt="2021-12-03T04:43:02.395" v="11" actId="1076"/>
          <ac:spMkLst>
            <pc:docMk/>
            <pc:sldMk cId="3692689188" sldId="341"/>
            <ac:spMk id="8" creationId="{38EBBDA9-FCD3-49C4-A7F5-6F541482D6DF}"/>
          </ac:spMkLst>
        </pc:spChg>
        <pc:spChg chg="add del">
          <ac:chgData name="Lee JeongSeong" userId="50362e5992f1f25d" providerId="Windows Live" clId="Web-{D54076AB-8DFA-4961-AC90-848D955CB26E}" dt="2021-12-03T04:42:54.598" v="7"/>
          <ac:spMkLst>
            <pc:docMk/>
            <pc:sldMk cId="3692689188" sldId="341"/>
            <ac:spMk id="11" creationId="{562E56DC-D407-44F4-9973-6B059D099133}"/>
          </ac:spMkLst>
        </pc:spChg>
        <pc:spChg chg="mod">
          <ac:chgData name="Lee JeongSeong" userId="50362e5992f1f25d" providerId="Windows Live" clId="Web-{D54076AB-8DFA-4961-AC90-848D955CB26E}" dt="2021-12-03T04:43:15.770" v="44" actId="20577"/>
          <ac:spMkLst>
            <pc:docMk/>
            <pc:sldMk cId="3692689188" sldId="341"/>
            <ac:spMk id="16" creationId="{8D2F0409-6FC2-42F0-BD98-685A7F132911}"/>
          </ac:spMkLst>
        </pc:spChg>
        <pc:spChg chg="mod">
          <ac:chgData name="Lee JeongSeong" userId="50362e5992f1f25d" providerId="Windows Live" clId="Web-{D54076AB-8DFA-4961-AC90-848D955CB26E}" dt="2021-12-03T04:43:04.723" v="12" actId="20577"/>
          <ac:spMkLst>
            <pc:docMk/>
            <pc:sldMk cId="3692689188" sldId="341"/>
            <ac:spMk id="17" creationId="{6CA87A14-5958-40C5-84BE-322EC35AAABB}"/>
          </ac:spMkLst>
        </pc:spChg>
        <pc:spChg chg="mod">
          <ac:chgData name="Lee JeongSeong" userId="50362e5992f1f25d" providerId="Windows Live" clId="Web-{D54076AB-8DFA-4961-AC90-848D955CB26E}" dt="2021-12-03T04:42:39.519" v="3" actId="1076"/>
          <ac:spMkLst>
            <pc:docMk/>
            <pc:sldMk cId="3692689188" sldId="341"/>
            <ac:spMk id="18" creationId="{53A9DB2A-009C-40ED-8297-8A2F3F1E9678}"/>
          </ac:spMkLst>
        </pc:spChg>
        <pc:spChg chg="add mod">
          <ac:chgData name="Lee JeongSeong" userId="50362e5992f1f25d" providerId="Windows Live" clId="Web-{D54076AB-8DFA-4961-AC90-848D955CB26E}" dt="2021-12-03T04:43:54.912" v="61" actId="20577"/>
          <ac:spMkLst>
            <pc:docMk/>
            <pc:sldMk cId="3692689188" sldId="341"/>
            <ac:spMk id="19" creationId="{47DE3535-806B-4A5D-A3A9-1C1620817AA7}"/>
          </ac:spMkLst>
        </pc:spChg>
        <pc:spChg chg="add mod">
          <ac:chgData name="Lee JeongSeong" userId="50362e5992f1f25d" providerId="Windows Live" clId="Web-{D54076AB-8DFA-4961-AC90-848D955CB26E}" dt="2021-12-03T04:43:34.864" v="52" actId="20577"/>
          <ac:spMkLst>
            <pc:docMk/>
            <pc:sldMk cId="3692689188" sldId="341"/>
            <ac:spMk id="20" creationId="{F311BDDA-0747-4CAD-9D94-04566D89CE31}"/>
          </ac:spMkLst>
        </pc:spChg>
        <pc:spChg chg="add mod">
          <ac:chgData name="Lee JeongSeong" userId="50362e5992f1f25d" providerId="Windows Live" clId="Web-{D54076AB-8DFA-4961-AC90-848D955CB26E}" dt="2021-12-03T04:43:32.161" v="51" actId="1076"/>
          <ac:spMkLst>
            <pc:docMk/>
            <pc:sldMk cId="3692689188" sldId="341"/>
            <ac:spMk id="21" creationId="{B4623B9C-2165-4DE0-B421-CFF36B849B2B}"/>
          </ac:spMkLst>
        </pc:spChg>
        <pc:spChg chg="add mod">
          <ac:chgData name="Lee JeongSeong" userId="50362e5992f1f25d" providerId="Windows Live" clId="Web-{D54076AB-8DFA-4961-AC90-848D955CB26E}" dt="2021-12-03T04:44:34.131" v="131" actId="14100"/>
          <ac:spMkLst>
            <pc:docMk/>
            <pc:sldMk cId="3692689188" sldId="341"/>
            <ac:spMk id="22" creationId="{CDA78C28-9DB1-41B7-B5C3-FDB5B736BF89}"/>
          </ac:spMkLst>
        </pc:spChg>
        <pc:spChg chg="add mod">
          <ac:chgData name="Lee JeongSeong" userId="50362e5992f1f25d" providerId="Windows Live" clId="Web-{D54076AB-8DFA-4961-AC90-848D955CB26E}" dt="2021-12-03T04:44:12.193" v="76" actId="20577"/>
          <ac:spMkLst>
            <pc:docMk/>
            <pc:sldMk cId="3692689188" sldId="341"/>
            <ac:spMk id="23" creationId="{7CD802CF-2FA4-415E-99BF-9C2CBD951C12}"/>
          </ac:spMkLst>
        </pc:spChg>
        <pc:spChg chg="add mod">
          <ac:chgData name="Lee JeongSeong" userId="50362e5992f1f25d" providerId="Windows Live" clId="Web-{D54076AB-8DFA-4961-AC90-848D955CB26E}" dt="2021-12-03T04:44:10.302" v="75" actId="14100"/>
          <ac:spMkLst>
            <pc:docMk/>
            <pc:sldMk cId="3692689188" sldId="341"/>
            <ac:spMk id="24" creationId="{1D461F1B-34E1-4736-8700-56A44BB65580}"/>
          </ac:spMkLst>
        </pc:spChg>
        <pc:picChg chg="add mod ord">
          <ac:chgData name="Lee JeongSeong" userId="50362e5992f1f25d" providerId="Windows Live" clId="Web-{D54076AB-8DFA-4961-AC90-848D955CB26E}" dt="2021-12-03T04:42:36.551" v="2"/>
          <ac:picMkLst>
            <pc:docMk/>
            <pc:sldMk cId="3692689188" sldId="341"/>
            <ac:picMk id="9" creationId="{31FA2FC6-1AAE-4E0A-A77C-67DA409CD3EB}"/>
          </ac:picMkLst>
        </pc:picChg>
        <pc:picChg chg="del">
          <ac:chgData name="Lee JeongSeong" userId="50362e5992f1f25d" providerId="Windows Live" clId="Web-{D54076AB-8DFA-4961-AC90-848D955CB26E}" dt="2021-12-03T04:42:25.144" v="0"/>
          <ac:picMkLst>
            <pc:docMk/>
            <pc:sldMk cId="3692689188" sldId="341"/>
            <ac:picMk id="12" creationId="{596C9065-158B-4C39-AB08-B847BCDABA23}"/>
          </ac:picMkLst>
        </pc:picChg>
        <pc:picChg chg="add mod">
          <ac:chgData name="Lee JeongSeong" userId="50362e5992f1f25d" providerId="Windows Live" clId="Web-{D54076AB-8DFA-4961-AC90-848D955CB26E}" dt="2021-12-03T04:43:17.036" v="45" actId="1076"/>
          <ac:picMkLst>
            <pc:docMk/>
            <pc:sldMk cId="3692689188" sldId="341"/>
            <ac:picMk id="13" creationId="{D5C48A7E-0F25-45BC-A0B0-0C7507609A93}"/>
          </ac:picMkLst>
        </pc:picChg>
        <pc:picChg chg="add mod">
          <ac:chgData name="Lee JeongSeong" userId="50362e5992f1f25d" providerId="Windows Live" clId="Web-{D54076AB-8DFA-4961-AC90-848D955CB26E}" dt="2021-12-03T04:44:00.990" v="66" actId="1076"/>
          <ac:picMkLst>
            <pc:docMk/>
            <pc:sldMk cId="3692689188" sldId="341"/>
            <ac:picMk id="14" creationId="{7AC3A7F9-732E-4B00-8326-C8C75292E69E}"/>
          </ac:picMkLst>
        </pc:picChg>
        <pc:picChg chg="add del mod">
          <ac:chgData name="Lee JeongSeong" userId="50362e5992f1f25d" providerId="Windows Live" clId="Web-{D54076AB-8DFA-4961-AC90-848D955CB26E}" dt="2021-12-03T04:49:11.278" v="140"/>
          <ac:picMkLst>
            <pc:docMk/>
            <pc:sldMk cId="3692689188" sldId="341"/>
            <ac:picMk id="25" creationId="{866FD7CC-87AE-4877-BC79-82FCA20447CB}"/>
          </ac:picMkLst>
        </pc:picChg>
      </pc:sldChg>
      <pc:sldChg chg="addSp delSp modSp add replId">
        <pc:chgData name="Lee JeongSeong" userId="50362e5992f1f25d" providerId="Windows Live" clId="Web-{D54076AB-8DFA-4961-AC90-848D955CB26E}" dt="2021-12-03T05:00:20.745" v="773" actId="20577"/>
        <pc:sldMkLst>
          <pc:docMk/>
          <pc:sldMk cId="3493442689" sldId="344"/>
        </pc:sldMkLst>
        <pc:spChg chg="mod">
          <ac:chgData name="Lee JeongSeong" userId="50362e5992f1f25d" providerId="Windows Live" clId="Web-{D54076AB-8DFA-4961-AC90-848D955CB26E}" dt="2021-12-03T04:51:59.547" v="275" actId="20577"/>
          <ac:spMkLst>
            <pc:docMk/>
            <pc:sldMk cId="3493442689" sldId="344"/>
            <ac:spMk id="4" creationId="{6F3C7101-9747-4523-AB12-3AE9B01305E2}"/>
          </ac:spMkLst>
        </pc:spChg>
        <pc:spChg chg="mod">
          <ac:chgData name="Lee JeongSeong" userId="50362e5992f1f25d" providerId="Windows Live" clId="Web-{D54076AB-8DFA-4961-AC90-848D955CB26E}" dt="2021-12-03T04:50:35.467" v="221" actId="14100"/>
          <ac:spMkLst>
            <pc:docMk/>
            <pc:sldMk cId="3493442689" sldId="344"/>
            <ac:spMk id="7" creationId="{8FEA5669-1DAF-48D4-9590-A4474523E352}"/>
          </ac:spMkLst>
        </pc:spChg>
        <pc:spChg chg="mod">
          <ac:chgData name="Lee JeongSeong" userId="50362e5992f1f25d" providerId="Windows Live" clId="Web-{D54076AB-8DFA-4961-AC90-848D955CB26E}" dt="2021-12-03T04:50:18.076" v="187" actId="1076"/>
          <ac:spMkLst>
            <pc:docMk/>
            <pc:sldMk cId="3493442689" sldId="344"/>
            <ac:spMk id="8" creationId="{38EBBDA9-FCD3-49C4-A7F5-6F541482D6DF}"/>
          </ac:spMkLst>
        </pc:spChg>
        <pc:spChg chg="mod">
          <ac:chgData name="Lee JeongSeong" userId="50362e5992f1f25d" providerId="Windows Live" clId="Web-{D54076AB-8DFA-4961-AC90-848D955CB26E}" dt="2021-12-03T04:50:13.670" v="185" actId="14100"/>
          <ac:spMkLst>
            <pc:docMk/>
            <pc:sldMk cId="3493442689" sldId="344"/>
            <ac:spMk id="10" creationId="{CDE8188C-9A80-4722-9AEF-A1658C4A7431}"/>
          </ac:spMkLst>
        </pc:spChg>
        <pc:spChg chg="mod">
          <ac:chgData name="Lee JeongSeong" userId="50362e5992f1f25d" providerId="Windows Live" clId="Web-{D54076AB-8DFA-4961-AC90-848D955CB26E}" dt="2021-12-03T05:00:20.745" v="773" actId="20577"/>
          <ac:spMkLst>
            <pc:docMk/>
            <pc:sldMk cId="3493442689" sldId="344"/>
            <ac:spMk id="15" creationId="{96DDF424-9DC9-47C2-8E3A-803D1FEA4786}"/>
          </ac:spMkLst>
        </pc:spChg>
        <pc:spChg chg="del">
          <ac:chgData name="Lee JeongSeong" userId="50362e5992f1f25d" providerId="Windows Live" clId="Web-{D54076AB-8DFA-4961-AC90-848D955CB26E}" dt="2021-12-03T04:50:32.998" v="219"/>
          <ac:spMkLst>
            <pc:docMk/>
            <pc:sldMk cId="3493442689" sldId="344"/>
            <ac:spMk id="16" creationId="{8D2F0409-6FC2-42F0-BD98-685A7F132911}"/>
          </ac:spMkLst>
        </pc:spChg>
        <pc:spChg chg="del">
          <ac:chgData name="Lee JeongSeong" userId="50362e5992f1f25d" providerId="Windows Live" clId="Web-{D54076AB-8DFA-4961-AC90-848D955CB26E}" dt="2021-12-03T04:50:32.998" v="218"/>
          <ac:spMkLst>
            <pc:docMk/>
            <pc:sldMk cId="3493442689" sldId="344"/>
            <ac:spMk id="17" creationId="{6CA87A14-5958-40C5-84BE-322EC35AAABB}"/>
          </ac:spMkLst>
        </pc:spChg>
        <pc:spChg chg="del">
          <ac:chgData name="Lee JeongSeong" userId="50362e5992f1f25d" providerId="Windows Live" clId="Web-{D54076AB-8DFA-4961-AC90-848D955CB26E}" dt="2021-12-03T04:50:32.998" v="217"/>
          <ac:spMkLst>
            <pc:docMk/>
            <pc:sldMk cId="3493442689" sldId="344"/>
            <ac:spMk id="18" creationId="{53A9DB2A-009C-40ED-8297-8A2F3F1E9678}"/>
          </ac:spMkLst>
        </pc:spChg>
        <pc:spChg chg="del">
          <ac:chgData name="Lee JeongSeong" userId="50362e5992f1f25d" providerId="Windows Live" clId="Web-{D54076AB-8DFA-4961-AC90-848D955CB26E}" dt="2021-12-03T04:50:32.998" v="215"/>
          <ac:spMkLst>
            <pc:docMk/>
            <pc:sldMk cId="3493442689" sldId="344"/>
            <ac:spMk id="19" creationId="{47DE3535-806B-4A5D-A3A9-1C1620817AA7}"/>
          </ac:spMkLst>
        </pc:spChg>
        <pc:spChg chg="del">
          <ac:chgData name="Lee JeongSeong" userId="50362e5992f1f25d" providerId="Windows Live" clId="Web-{D54076AB-8DFA-4961-AC90-848D955CB26E}" dt="2021-12-03T04:50:32.998" v="214"/>
          <ac:spMkLst>
            <pc:docMk/>
            <pc:sldMk cId="3493442689" sldId="344"/>
            <ac:spMk id="20" creationId="{F311BDDA-0747-4CAD-9D94-04566D89CE31}"/>
          </ac:spMkLst>
        </pc:spChg>
        <pc:spChg chg="del">
          <ac:chgData name="Lee JeongSeong" userId="50362e5992f1f25d" providerId="Windows Live" clId="Web-{D54076AB-8DFA-4961-AC90-848D955CB26E}" dt="2021-12-03T04:50:32.998" v="213"/>
          <ac:spMkLst>
            <pc:docMk/>
            <pc:sldMk cId="3493442689" sldId="344"/>
            <ac:spMk id="21" creationId="{B4623B9C-2165-4DE0-B421-CFF36B849B2B}"/>
          </ac:spMkLst>
        </pc:spChg>
        <pc:spChg chg="del">
          <ac:chgData name="Lee JeongSeong" userId="50362e5992f1f25d" providerId="Windows Live" clId="Web-{D54076AB-8DFA-4961-AC90-848D955CB26E}" dt="2021-12-03T04:50:32.982" v="211"/>
          <ac:spMkLst>
            <pc:docMk/>
            <pc:sldMk cId="3493442689" sldId="344"/>
            <ac:spMk id="22" creationId="{CDA78C28-9DB1-41B7-B5C3-FDB5B736BF89}"/>
          </ac:spMkLst>
        </pc:spChg>
        <pc:spChg chg="del">
          <ac:chgData name="Lee JeongSeong" userId="50362e5992f1f25d" providerId="Windows Live" clId="Web-{D54076AB-8DFA-4961-AC90-848D955CB26E}" dt="2021-12-03T04:50:32.982" v="210"/>
          <ac:spMkLst>
            <pc:docMk/>
            <pc:sldMk cId="3493442689" sldId="344"/>
            <ac:spMk id="23" creationId="{7CD802CF-2FA4-415E-99BF-9C2CBD951C12}"/>
          </ac:spMkLst>
        </pc:spChg>
        <pc:spChg chg="del">
          <ac:chgData name="Lee JeongSeong" userId="50362e5992f1f25d" providerId="Windows Live" clId="Web-{D54076AB-8DFA-4961-AC90-848D955CB26E}" dt="2021-12-03T04:50:32.982" v="209"/>
          <ac:spMkLst>
            <pc:docMk/>
            <pc:sldMk cId="3493442689" sldId="344"/>
            <ac:spMk id="24" creationId="{1D461F1B-34E1-4736-8700-56A44BB65580}"/>
          </ac:spMkLst>
        </pc:spChg>
        <pc:spChg chg="add mod">
          <ac:chgData name="Lee JeongSeong" userId="50362e5992f1f25d" providerId="Windows Live" clId="Web-{D54076AB-8DFA-4961-AC90-848D955CB26E}" dt="2021-12-03T04:52:08.469" v="277" actId="1076"/>
          <ac:spMkLst>
            <pc:docMk/>
            <pc:sldMk cId="3493442689" sldId="344"/>
            <ac:spMk id="26" creationId="{FADA7C28-2FEE-4B68-A639-980446FA2DDC}"/>
          </ac:spMkLst>
        </pc:spChg>
        <pc:spChg chg="add mod">
          <ac:chgData name="Lee JeongSeong" userId="50362e5992f1f25d" providerId="Windows Live" clId="Web-{D54076AB-8DFA-4961-AC90-848D955CB26E}" dt="2021-12-03T04:52:08.485" v="278" actId="1076"/>
          <ac:spMkLst>
            <pc:docMk/>
            <pc:sldMk cId="3493442689" sldId="344"/>
            <ac:spMk id="27" creationId="{4D10E63B-5450-4CE7-8BC4-5D9ADEA99B75}"/>
          </ac:spMkLst>
        </pc:spChg>
        <pc:spChg chg="add mod">
          <ac:chgData name="Lee JeongSeong" userId="50362e5992f1f25d" providerId="Windows Live" clId="Web-{D54076AB-8DFA-4961-AC90-848D955CB26E}" dt="2021-12-03T04:52:03.750" v="276" actId="14100"/>
          <ac:spMkLst>
            <pc:docMk/>
            <pc:sldMk cId="3493442689" sldId="344"/>
            <ac:spMk id="28" creationId="{097772A8-F8E8-439C-988B-3433C5F21CFA}"/>
          </ac:spMkLst>
        </pc:spChg>
        <pc:spChg chg="add mod">
          <ac:chgData name="Lee JeongSeong" userId="50362e5992f1f25d" providerId="Windows Live" clId="Web-{D54076AB-8DFA-4961-AC90-848D955CB26E}" dt="2021-12-03T04:51:56" v="268" actId="1076"/>
          <ac:spMkLst>
            <pc:docMk/>
            <pc:sldMk cId="3493442689" sldId="344"/>
            <ac:spMk id="29" creationId="{432C0EDC-5F65-4DCE-8475-8B358775DFD2}"/>
          </ac:spMkLst>
        </pc:spChg>
        <pc:spChg chg="add mod">
          <ac:chgData name="Lee JeongSeong" userId="50362e5992f1f25d" providerId="Windows Live" clId="Web-{D54076AB-8DFA-4961-AC90-848D955CB26E}" dt="2021-12-03T04:53:04.673" v="332" actId="20577"/>
          <ac:spMkLst>
            <pc:docMk/>
            <pc:sldMk cId="3493442689" sldId="344"/>
            <ac:spMk id="30" creationId="{DDE1894C-9CA0-4FBE-A4FD-1DAF0259558E}"/>
          </ac:spMkLst>
        </pc:spChg>
        <pc:spChg chg="add mod">
          <ac:chgData name="Lee JeongSeong" userId="50362e5992f1f25d" providerId="Windows Live" clId="Web-{D54076AB-8DFA-4961-AC90-848D955CB26E}" dt="2021-12-03T04:52:49.517" v="301" actId="20577"/>
          <ac:spMkLst>
            <pc:docMk/>
            <pc:sldMk cId="3493442689" sldId="344"/>
            <ac:spMk id="31" creationId="{51562233-7487-4CA0-ABFA-EB113C2373D7}"/>
          </ac:spMkLst>
        </pc:spChg>
        <pc:spChg chg="add mod">
          <ac:chgData name="Lee JeongSeong" userId="50362e5992f1f25d" providerId="Windows Live" clId="Web-{D54076AB-8DFA-4961-AC90-848D955CB26E}" dt="2021-12-03T04:53:08.189" v="333" actId="14100"/>
          <ac:spMkLst>
            <pc:docMk/>
            <pc:sldMk cId="3493442689" sldId="344"/>
            <ac:spMk id="32" creationId="{61594117-6CC3-49A9-95EA-D270B8520D8D}"/>
          </ac:spMkLst>
        </pc:spChg>
        <pc:picChg chg="del">
          <ac:chgData name="Lee JeongSeong" userId="50362e5992f1f25d" providerId="Windows Live" clId="Web-{D54076AB-8DFA-4961-AC90-848D955CB26E}" dt="2021-12-03T04:49:12.496" v="141"/>
          <ac:picMkLst>
            <pc:docMk/>
            <pc:sldMk cId="3493442689" sldId="344"/>
            <ac:picMk id="6" creationId="{7DC91369-4CCE-43ED-838B-96AB509A76B5}"/>
          </ac:picMkLst>
        </pc:picChg>
        <pc:picChg chg="del">
          <ac:chgData name="Lee JeongSeong" userId="50362e5992f1f25d" providerId="Windows Live" clId="Web-{D54076AB-8DFA-4961-AC90-848D955CB26E}" dt="2021-12-03T04:50:32.998" v="220"/>
          <ac:picMkLst>
            <pc:docMk/>
            <pc:sldMk cId="3493442689" sldId="344"/>
            <ac:picMk id="9" creationId="{31FA2FC6-1AAE-4E0A-A77C-67DA409CD3EB}"/>
          </ac:picMkLst>
        </pc:picChg>
        <pc:picChg chg="add mod">
          <ac:chgData name="Lee JeongSeong" userId="50362e5992f1f25d" providerId="Windows Live" clId="Web-{D54076AB-8DFA-4961-AC90-848D955CB26E}" dt="2021-12-03T04:50:55.655" v="224" actId="14100"/>
          <ac:picMkLst>
            <pc:docMk/>
            <pc:sldMk cId="3493442689" sldId="344"/>
            <ac:picMk id="11" creationId="{B6AD0FE6-94AA-4B50-9E34-BE521444B7BE}"/>
          </ac:picMkLst>
        </pc:picChg>
        <pc:picChg chg="add mod">
          <ac:chgData name="Lee JeongSeong" userId="50362e5992f1f25d" providerId="Windows Live" clId="Web-{D54076AB-8DFA-4961-AC90-848D955CB26E}" dt="2021-12-03T04:52:24.125" v="281" actId="14100"/>
          <ac:picMkLst>
            <pc:docMk/>
            <pc:sldMk cId="3493442689" sldId="344"/>
            <ac:picMk id="12" creationId="{A59D4A75-9CFE-4DE9-B620-EE0586544FC6}"/>
          </ac:picMkLst>
        </pc:picChg>
        <pc:picChg chg="del">
          <ac:chgData name="Lee JeongSeong" userId="50362e5992f1f25d" providerId="Windows Live" clId="Web-{D54076AB-8DFA-4961-AC90-848D955CB26E}" dt="2021-12-03T04:50:32.998" v="216"/>
          <ac:picMkLst>
            <pc:docMk/>
            <pc:sldMk cId="3493442689" sldId="344"/>
            <ac:picMk id="13" creationId="{D5C48A7E-0F25-45BC-A0B0-0C7507609A93}"/>
          </ac:picMkLst>
        </pc:picChg>
        <pc:picChg chg="del">
          <ac:chgData name="Lee JeongSeong" userId="50362e5992f1f25d" providerId="Windows Live" clId="Web-{D54076AB-8DFA-4961-AC90-848D955CB26E}" dt="2021-12-03T04:50:32.998" v="212"/>
          <ac:picMkLst>
            <pc:docMk/>
            <pc:sldMk cId="3493442689" sldId="344"/>
            <ac:picMk id="14" creationId="{7AC3A7F9-732E-4B00-8326-C8C75292E69E}"/>
          </ac:picMkLst>
        </pc:picChg>
        <pc:picChg chg="mod ord">
          <ac:chgData name="Lee JeongSeong" userId="50362e5992f1f25d" providerId="Windows Live" clId="Web-{D54076AB-8DFA-4961-AC90-848D955CB26E}" dt="2021-12-03T04:50:06.294" v="183" actId="14100"/>
          <ac:picMkLst>
            <pc:docMk/>
            <pc:sldMk cId="3493442689" sldId="344"/>
            <ac:picMk id="25" creationId="{866FD7CC-87AE-4877-BC79-82FCA20447CB}"/>
          </ac:picMkLst>
        </pc:picChg>
      </pc:sldChg>
      <pc:sldChg chg="addSp delSp modSp add replId">
        <pc:chgData name="Lee JeongSeong" userId="50362e5992f1f25d" providerId="Windows Live" clId="Web-{D54076AB-8DFA-4961-AC90-848D955CB26E}" dt="2021-12-03T04:59:20.978" v="742" actId="1076"/>
        <pc:sldMkLst>
          <pc:docMk/>
          <pc:sldMk cId="3833114208" sldId="345"/>
        </pc:sldMkLst>
        <pc:spChg chg="mod">
          <ac:chgData name="Lee JeongSeong" userId="50362e5992f1f25d" providerId="Windows Live" clId="Web-{D54076AB-8DFA-4961-AC90-848D955CB26E}" dt="2021-12-03T04:54:55.488" v="386" actId="1076"/>
          <ac:spMkLst>
            <pc:docMk/>
            <pc:sldMk cId="3833114208" sldId="345"/>
            <ac:spMk id="7" creationId="{8FEA5669-1DAF-48D4-9590-A4474523E352}"/>
          </ac:spMkLst>
        </pc:spChg>
        <pc:spChg chg="mod">
          <ac:chgData name="Lee JeongSeong" userId="50362e5992f1f25d" providerId="Windows Live" clId="Web-{D54076AB-8DFA-4961-AC90-848D955CB26E}" dt="2021-12-03T04:54:55.472" v="385" actId="1076"/>
          <ac:spMkLst>
            <pc:docMk/>
            <pc:sldMk cId="3833114208" sldId="345"/>
            <ac:spMk id="8" creationId="{38EBBDA9-FCD3-49C4-A7F5-6F541482D6DF}"/>
          </ac:spMkLst>
        </pc:spChg>
        <pc:spChg chg="mod">
          <ac:chgData name="Lee JeongSeong" userId="50362e5992f1f25d" providerId="Windows Live" clId="Web-{D54076AB-8DFA-4961-AC90-848D955CB26E}" dt="2021-12-03T04:54:10.800" v="351" actId="1076"/>
          <ac:spMkLst>
            <pc:docMk/>
            <pc:sldMk cId="3833114208" sldId="345"/>
            <ac:spMk id="10" creationId="{CDE8188C-9A80-4722-9AEF-A1658C4A7431}"/>
          </ac:spMkLst>
        </pc:spChg>
        <pc:spChg chg="mod">
          <ac:chgData name="Lee JeongSeong" userId="50362e5992f1f25d" providerId="Windows Live" clId="Web-{D54076AB-8DFA-4961-AC90-848D955CB26E}" dt="2021-12-03T04:56:16.787" v="438" actId="20577"/>
          <ac:spMkLst>
            <pc:docMk/>
            <pc:sldMk cId="3833114208" sldId="345"/>
            <ac:spMk id="15" creationId="{96DDF424-9DC9-47C2-8E3A-803D1FEA4786}"/>
          </ac:spMkLst>
        </pc:spChg>
        <pc:spChg chg="add mod">
          <ac:chgData name="Lee JeongSeong" userId="50362e5992f1f25d" providerId="Windows Live" clId="Web-{D54076AB-8DFA-4961-AC90-848D955CB26E}" dt="2021-12-03T04:54:30.456" v="360" actId="1076"/>
          <ac:spMkLst>
            <pc:docMk/>
            <pc:sldMk cId="3833114208" sldId="345"/>
            <ac:spMk id="21" creationId="{3C6C3750-5DB6-4F67-B712-59A40CF7695E}"/>
          </ac:spMkLst>
        </pc:spChg>
        <pc:spChg chg="add mod">
          <ac:chgData name="Lee JeongSeong" userId="50362e5992f1f25d" providerId="Windows Live" clId="Web-{D54076AB-8DFA-4961-AC90-848D955CB26E}" dt="2021-12-03T04:59:20.869" v="737" actId="1076"/>
          <ac:spMkLst>
            <pc:docMk/>
            <pc:sldMk cId="3833114208" sldId="345"/>
            <ac:spMk id="23" creationId="{33373165-B34B-4B6A-B62D-7EC5989128D7}"/>
          </ac:spMkLst>
        </pc:spChg>
        <pc:spChg chg="add mod">
          <ac:chgData name="Lee JeongSeong" userId="50362e5992f1f25d" providerId="Windows Live" clId="Web-{D54076AB-8DFA-4961-AC90-848D955CB26E}" dt="2021-12-03T04:59:20.884" v="738" actId="1076"/>
          <ac:spMkLst>
            <pc:docMk/>
            <pc:sldMk cId="3833114208" sldId="345"/>
            <ac:spMk id="24" creationId="{DE186454-0090-483C-BE07-08646B2155A2}"/>
          </ac:spMkLst>
        </pc:spChg>
        <pc:spChg chg="del mod">
          <ac:chgData name="Lee JeongSeong" userId="50362e5992f1f25d" providerId="Windows Live" clId="Web-{D54076AB-8DFA-4961-AC90-848D955CB26E}" dt="2021-12-03T04:55:00.441" v="388"/>
          <ac:spMkLst>
            <pc:docMk/>
            <pc:sldMk cId="3833114208" sldId="345"/>
            <ac:spMk id="26" creationId="{FADA7C28-2FEE-4B68-A639-980446FA2DDC}"/>
          </ac:spMkLst>
        </pc:spChg>
        <pc:spChg chg="del">
          <ac:chgData name="Lee JeongSeong" userId="50362e5992f1f25d" providerId="Windows Live" clId="Web-{D54076AB-8DFA-4961-AC90-848D955CB26E}" dt="2021-12-03T04:55:01.254" v="389"/>
          <ac:spMkLst>
            <pc:docMk/>
            <pc:sldMk cId="3833114208" sldId="345"/>
            <ac:spMk id="27" creationId="{4D10E63B-5450-4CE7-8BC4-5D9ADEA99B75}"/>
          </ac:spMkLst>
        </pc:spChg>
        <pc:spChg chg="mod">
          <ac:chgData name="Lee JeongSeong" userId="50362e5992f1f25d" providerId="Windows Live" clId="Web-{D54076AB-8DFA-4961-AC90-848D955CB26E}" dt="2021-12-03T04:54:23.784" v="356" actId="14100"/>
          <ac:spMkLst>
            <pc:docMk/>
            <pc:sldMk cId="3833114208" sldId="345"/>
            <ac:spMk id="28" creationId="{097772A8-F8E8-439C-988B-3433C5F21CFA}"/>
          </ac:spMkLst>
        </pc:spChg>
        <pc:spChg chg="del">
          <ac:chgData name="Lee JeongSeong" userId="50362e5992f1f25d" providerId="Windows Live" clId="Web-{D54076AB-8DFA-4961-AC90-848D955CB26E}" dt="2021-12-03T04:54:18.050" v="354"/>
          <ac:spMkLst>
            <pc:docMk/>
            <pc:sldMk cId="3833114208" sldId="345"/>
            <ac:spMk id="29" creationId="{432C0EDC-5F65-4DCE-8475-8B358775DFD2}"/>
          </ac:spMkLst>
        </pc:spChg>
        <pc:spChg chg="mod">
          <ac:chgData name="Lee JeongSeong" userId="50362e5992f1f25d" providerId="Windows Live" clId="Web-{D54076AB-8DFA-4961-AC90-848D955CB26E}" dt="2021-12-03T04:58:48.493" v="731" actId="1076"/>
          <ac:spMkLst>
            <pc:docMk/>
            <pc:sldMk cId="3833114208" sldId="345"/>
            <ac:spMk id="30" creationId="{DDE1894C-9CA0-4FBE-A4FD-1DAF0259558E}"/>
          </ac:spMkLst>
        </pc:spChg>
        <pc:spChg chg="mod">
          <ac:chgData name="Lee JeongSeong" userId="50362e5992f1f25d" providerId="Windows Live" clId="Web-{D54076AB-8DFA-4961-AC90-848D955CB26E}" dt="2021-12-03T04:58:48.477" v="730" actId="1076"/>
          <ac:spMkLst>
            <pc:docMk/>
            <pc:sldMk cId="3833114208" sldId="345"/>
            <ac:spMk id="31" creationId="{51562233-7487-4CA0-ABFA-EB113C2373D7}"/>
          </ac:spMkLst>
        </pc:spChg>
        <pc:spChg chg="del">
          <ac:chgData name="Lee JeongSeong" userId="50362e5992f1f25d" providerId="Windows Live" clId="Web-{D54076AB-8DFA-4961-AC90-848D955CB26E}" dt="2021-12-03T04:54:26.456" v="358"/>
          <ac:spMkLst>
            <pc:docMk/>
            <pc:sldMk cId="3833114208" sldId="345"/>
            <ac:spMk id="32" creationId="{61594117-6CC3-49A9-95EA-D270B8520D8D}"/>
          </ac:spMkLst>
        </pc:spChg>
        <pc:spChg chg="add mod">
          <ac:chgData name="Lee JeongSeong" userId="50362e5992f1f25d" providerId="Windows Live" clId="Web-{D54076AB-8DFA-4961-AC90-848D955CB26E}" dt="2021-12-03T04:59:20.916" v="739" actId="1076"/>
          <ac:spMkLst>
            <pc:docMk/>
            <pc:sldMk cId="3833114208" sldId="345"/>
            <ac:spMk id="33" creationId="{54A25FAB-5728-4663-A382-D2224F9BCA24}"/>
          </ac:spMkLst>
        </pc:spChg>
        <pc:spChg chg="add mod">
          <ac:chgData name="Lee JeongSeong" userId="50362e5992f1f25d" providerId="Windows Live" clId="Web-{D54076AB-8DFA-4961-AC90-848D955CB26E}" dt="2021-12-03T04:59:20.931" v="740" actId="1076"/>
          <ac:spMkLst>
            <pc:docMk/>
            <pc:sldMk cId="3833114208" sldId="345"/>
            <ac:spMk id="34" creationId="{F8DA4C8C-FAC4-4661-A1AC-618F418955DC}"/>
          </ac:spMkLst>
        </pc:spChg>
        <pc:spChg chg="add mod">
          <ac:chgData name="Lee JeongSeong" userId="50362e5992f1f25d" providerId="Windows Live" clId="Web-{D54076AB-8DFA-4961-AC90-848D955CB26E}" dt="2021-12-03T04:59:20.978" v="742" actId="1076"/>
          <ac:spMkLst>
            <pc:docMk/>
            <pc:sldMk cId="3833114208" sldId="345"/>
            <ac:spMk id="35" creationId="{04F05C2E-44E3-4F49-9141-81317B16776A}"/>
          </ac:spMkLst>
        </pc:spChg>
        <pc:spChg chg="add mod">
          <ac:chgData name="Lee JeongSeong" userId="50362e5992f1f25d" providerId="Windows Live" clId="Web-{D54076AB-8DFA-4961-AC90-848D955CB26E}" dt="2021-12-03T04:59:20.947" v="741" actId="1076"/>
          <ac:spMkLst>
            <pc:docMk/>
            <pc:sldMk cId="3833114208" sldId="345"/>
            <ac:spMk id="36" creationId="{5C19F839-46F9-45FE-8E67-1C677CD004FB}"/>
          </ac:spMkLst>
        </pc:spChg>
        <pc:picChg chg="add mod ord">
          <ac:chgData name="Lee JeongSeong" userId="50362e5992f1f25d" providerId="Windows Live" clId="Web-{D54076AB-8DFA-4961-AC90-848D955CB26E}" dt="2021-12-03T04:54:07.815" v="350" actId="14100"/>
          <ac:picMkLst>
            <pc:docMk/>
            <pc:sldMk cId="3833114208" sldId="345"/>
            <ac:picMk id="6" creationId="{C64583BE-141F-4EEF-9200-DE432AA32A93}"/>
          </ac:picMkLst>
        </pc:picChg>
        <pc:picChg chg="add mod">
          <ac:chgData name="Lee JeongSeong" userId="50362e5992f1f25d" providerId="Windows Live" clId="Web-{D54076AB-8DFA-4961-AC90-848D955CB26E}" dt="2021-12-03T04:59:20.853" v="736" actId="1076"/>
          <ac:picMkLst>
            <pc:docMk/>
            <pc:sldMk cId="3833114208" sldId="345"/>
            <ac:picMk id="9" creationId="{B7DFB80D-5DDA-47B7-AD27-985F530C9572}"/>
          </ac:picMkLst>
        </pc:picChg>
        <pc:picChg chg="del">
          <ac:chgData name="Lee JeongSeong" userId="50362e5992f1f25d" providerId="Windows Live" clId="Web-{D54076AB-8DFA-4961-AC90-848D955CB26E}" dt="2021-12-03T04:54:02.456" v="347"/>
          <ac:picMkLst>
            <pc:docMk/>
            <pc:sldMk cId="3833114208" sldId="345"/>
            <ac:picMk id="11" creationId="{B6AD0FE6-94AA-4B50-9E34-BE521444B7BE}"/>
          </ac:picMkLst>
        </pc:picChg>
        <pc:picChg chg="del">
          <ac:chgData name="Lee JeongSeong" userId="50362e5992f1f25d" providerId="Windows Live" clId="Web-{D54076AB-8DFA-4961-AC90-848D955CB26E}" dt="2021-12-03T04:54:01.846" v="346"/>
          <ac:picMkLst>
            <pc:docMk/>
            <pc:sldMk cId="3833114208" sldId="345"/>
            <ac:picMk id="12" creationId="{A59D4A75-9CFE-4DE9-B620-EE0586544FC6}"/>
          </ac:picMkLst>
        </pc:picChg>
        <pc:picChg chg="del">
          <ac:chgData name="Lee JeongSeong" userId="50362e5992f1f25d" providerId="Windows Live" clId="Web-{D54076AB-8DFA-4961-AC90-848D955CB26E}" dt="2021-12-03T04:54:01.112" v="345"/>
          <ac:picMkLst>
            <pc:docMk/>
            <pc:sldMk cId="3833114208" sldId="345"/>
            <ac:picMk id="25" creationId="{866FD7CC-87AE-4877-BC79-82FCA20447CB}"/>
          </ac:picMkLst>
        </pc:picChg>
      </pc:sldChg>
    </pc:docChg>
  </pc:docChgLst>
  <pc:docChgLst>
    <pc:chgData name="Lee JeongSeong" userId="50362e5992f1f25d" providerId="Windows Live" clId="Web-{5B40B18A-1670-4FD3-8B1F-A80BD84B5B90}"/>
    <pc:docChg chg="addSld modSld">
      <pc:chgData name="Lee JeongSeong" userId="50362e5992f1f25d" providerId="Windows Live" clId="Web-{5B40B18A-1670-4FD3-8B1F-A80BD84B5B90}" dt="2021-12-06T00:45:48.628" v="32" actId="20577"/>
      <pc:docMkLst>
        <pc:docMk/>
      </pc:docMkLst>
      <pc:sldChg chg="modSp add replId">
        <pc:chgData name="Lee JeongSeong" userId="50362e5992f1f25d" providerId="Windows Live" clId="Web-{5B40B18A-1670-4FD3-8B1F-A80BD84B5B90}" dt="2021-12-06T00:45:48.628" v="32" actId="20577"/>
        <pc:sldMkLst>
          <pc:docMk/>
          <pc:sldMk cId="36469419" sldId="346"/>
        </pc:sldMkLst>
        <pc:spChg chg="mod">
          <ac:chgData name="Lee JeongSeong" userId="50362e5992f1f25d" providerId="Windows Live" clId="Web-{5B40B18A-1670-4FD3-8B1F-A80BD84B5B90}" dt="2021-12-06T00:45:45.487" v="30" actId="20577"/>
          <ac:spMkLst>
            <pc:docMk/>
            <pc:sldMk cId="36469419" sldId="346"/>
            <ac:spMk id="4" creationId="{6F3C7101-9747-4523-AB12-3AE9B01305E2}"/>
          </ac:spMkLst>
        </pc:spChg>
        <pc:spChg chg="mod">
          <ac:chgData name="Lee JeongSeong" userId="50362e5992f1f25d" providerId="Windows Live" clId="Web-{5B40B18A-1670-4FD3-8B1F-A80BD84B5B90}" dt="2021-12-06T00:45:48.628" v="32" actId="20577"/>
          <ac:spMkLst>
            <pc:docMk/>
            <pc:sldMk cId="36469419" sldId="346"/>
            <ac:spMk id="14" creationId="{92EA061B-5E43-4579-AA02-9812E488A839}"/>
          </ac:spMkLst>
        </pc:spChg>
      </pc:sldChg>
    </pc:docChg>
  </pc:docChgLst>
  <pc:docChgLst>
    <pc:chgData name="Lee JeongSeong" userId="50362e5992f1f25d" providerId="Windows Live" clId="Web-{8CFCB031-173D-496E-9DB6-DAE7B8BC7390}"/>
    <pc:docChg chg="modSld">
      <pc:chgData name="Lee JeongSeong" userId="50362e5992f1f25d" providerId="Windows Live" clId="Web-{8CFCB031-173D-496E-9DB6-DAE7B8BC7390}" dt="2021-12-03T04:41:52.878" v="197" actId="14100"/>
      <pc:docMkLst>
        <pc:docMk/>
      </pc:docMkLst>
      <pc:sldChg chg="modSp">
        <pc:chgData name="Lee JeongSeong" userId="50362e5992f1f25d" providerId="Windows Live" clId="Web-{8CFCB031-173D-496E-9DB6-DAE7B8BC7390}" dt="2021-12-03T04:36:29.668" v="16" actId="20577"/>
        <pc:sldMkLst>
          <pc:docMk/>
          <pc:sldMk cId="1410814506" sldId="256"/>
        </pc:sldMkLst>
        <pc:spChg chg="mod">
          <ac:chgData name="Lee JeongSeong" userId="50362e5992f1f25d" providerId="Windows Live" clId="Web-{8CFCB031-173D-496E-9DB6-DAE7B8BC7390}" dt="2021-12-03T04:36:29.668" v="16" actId="20577"/>
          <ac:spMkLst>
            <pc:docMk/>
            <pc:sldMk cId="1410814506" sldId="256"/>
            <ac:spMk id="9" creationId="{1318DCCF-D9AA-4BC7-93D2-085B2E8FD186}"/>
          </ac:spMkLst>
        </pc:spChg>
      </pc:sldChg>
      <pc:sldChg chg="addSp delSp modSp">
        <pc:chgData name="Lee JeongSeong" userId="50362e5992f1f25d" providerId="Windows Live" clId="Web-{8CFCB031-173D-496E-9DB6-DAE7B8BC7390}" dt="2021-12-03T04:41:52.878" v="197" actId="14100"/>
        <pc:sldMkLst>
          <pc:docMk/>
          <pc:sldMk cId="3692689188" sldId="341"/>
        </pc:sldMkLst>
        <pc:spChg chg="mod">
          <ac:chgData name="Lee JeongSeong" userId="50362e5992f1f25d" providerId="Windows Live" clId="Web-{8CFCB031-173D-496E-9DB6-DAE7B8BC7390}" dt="2021-12-03T04:39:01.499" v="20" actId="20577"/>
          <ac:spMkLst>
            <pc:docMk/>
            <pc:sldMk cId="3692689188" sldId="341"/>
            <ac:spMk id="4" creationId="{6F3C7101-9747-4523-AB12-3AE9B01305E2}"/>
          </ac:spMkLst>
        </pc:spChg>
        <pc:spChg chg="add mod">
          <ac:chgData name="Lee JeongSeong" userId="50362e5992f1f25d" providerId="Windows Live" clId="Web-{8CFCB031-173D-496E-9DB6-DAE7B8BC7390}" dt="2021-12-03T04:41:42.972" v="188" actId="1076"/>
          <ac:spMkLst>
            <pc:docMk/>
            <pc:sldMk cId="3692689188" sldId="341"/>
            <ac:spMk id="7" creationId="{8FEA5669-1DAF-48D4-9590-A4474523E352}"/>
          </ac:spMkLst>
        </pc:spChg>
        <pc:spChg chg="add mod">
          <ac:chgData name="Lee JeongSeong" userId="50362e5992f1f25d" providerId="Windows Live" clId="Web-{8CFCB031-173D-496E-9DB6-DAE7B8BC7390}" dt="2021-12-03T04:41:45.597" v="189" actId="1076"/>
          <ac:spMkLst>
            <pc:docMk/>
            <pc:sldMk cId="3692689188" sldId="341"/>
            <ac:spMk id="8" creationId="{38EBBDA9-FCD3-49C4-A7F5-6F541482D6DF}"/>
          </ac:spMkLst>
        </pc:spChg>
        <pc:spChg chg="add mod">
          <ac:chgData name="Lee JeongSeong" userId="50362e5992f1f25d" providerId="Windows Live" clId="Web-{8CFCB031-173D-496E-9DB6-DAE7B8BC7390}" dt="2021-12-03T04:41:02.740" v="145" actId="14100"/>
          <ac:spMkLst>
            <pc:docMk/>
            <pc:sldMk cId="3692689188" sldId="341"/>
            <ac:spMk id="10" creationId="{CDE8188C-9A80-4722-9AEF-A1658C4A7431}"/>
          </ac:spMkLst>
        </pc:spChg>
        <pc:spChg chg="del">
          <ac:chgData name="Lee JeongSeong" userId="50362e5992f1f25d" providerId="Windows Live" clId="Web-{8CFCB031-173D-496E-9DB6-DAE7B8BC7390}" dt="2021-12-03T04:39:17.797" v="54"/>
          <ac:spMkLst>
            <pc:docMk/>
            <pc:sldMk cId="3692689188" sldId="341"/>
            <ac:spMk id="13" creationId="{A864550B-3DA7-4A1F-B397-273E5A3532FF}"/>
          </ac:spMkLst>
        </pc:spChg>
        <pc:spChg chg="mod">
          <ac:chgData name="Lee JeongSeong" userId="50362e5992f1f25d" providerId="Windows Live" clId="Web-{8CFCB031-173D-496E-9DB6-DAE7B8BC7390}" dt="2021-12-03T04:40:42.314" v="133" actId="20577"/>
          <ac:spMkLst>
            <pc:docMk/>
            <pc:sldMk cId="3692689188" sldId="341"/>
            <ac:spMk id="15" creationId="{96DDF424-9DC9-47C2-8E3A-803D1FEA4786}"/>
          </ac:spMkLst>
        </pc:spChg>
        <pc:spChg chg="add mod">
          <ac:chgData name="Lee JeongSeong" userId="50362e5992f1f25d" providerId="Windows Live" clId="Web-{8CFCB031-173D-496E-9DB6-DAE7B8BC7390}" dt="2021-12-03T04:41:50.816" v="193" actId="1076"/>
          <ac:spMkLst>
            <pc:docMk/>
            <pc:sldMk cId="3692689188" sldId="341"/>
            <ac:spMk id="16" creationId="{8D2F0409-6FC2-42F0-BD98-685A7F132911}"/>
          </ac:spMkLst>
        </pc:spChg>
        <pc:spChg chg="add mod">
          <ac:chgData name="Lee JeongSeong" userId="50362e5992f1f25d" providerId="Windows Live" clId="Web-{8CFCB031-173D-496E-9DB6-DAE7B8BC7390}" dt="2021-12-03T04:41:50.847" v="194" actId="1076"/>
          <ac:spMkLst>
            <pc:docMk/>
            <pc:sldMk cId="3692689188" sldId="341"/>
            <ac:spMk id="17" creationId="{6CA87A14-5958-40C5-84BE-322EC35AAABB}"/>
          </ac:spMkLst>
        </pc:spChg>
        <pc:spChg chg="add mod">
          <ac:chgData name="Lee JeongSeong" userId="50362e5992f1f25d" providerId="Windows Live" clId="Web-{8CFCB031-173D-496E-9DB6-DAE7B8BC7390}" dt="2021-12-03T04:41:50.847" v="195" actId="1076"/>
          <ac:spMkLst>
            <pc:docMk/>
            <pc:sldMk cId="3692689188" sldId="341"/>
            <ac:spMk id="18" creationId="{53A9DB2A-009C-40ED-8297-8A2F3F1E9678}"/>
          </ac:spMkLst>
        </pc:spChg>
        <pc:picChg chg="add mod">
          <ac:chgData name="Lee JeongSeong" userId="50362e5992f1f25d" providerId="Windows Live" clId="Web-{8CFCB031-173D-496E-9DB6-DAE7B8BC7390}" dt="2021-12-03T04:40:46.799" v="136" actId="14100"/>
          <ac:picMkLst>
            <pc:docMk/>
            <pc:sldMk cId="3692689188" sldId="341"/>
            <ac:picMk id="6" creationId="{7DC91369-4CCE-43ED-838B-96AB509A76B5}"/>
          </ac:picMkLst>
        </pc:picChg>
        <pc:picChg chg="add mod">
          <ac:chgData name="Lee JeongSeong" userId="50362e5992f1f25d" providerId="Windows Live" clId="Web-{8CFCB031-173D-496E-9DB6-DAE7B8BC7390}" dt="2021-12-03T04:41:52.878" v="197" actId="14100"/>
          <ac:picMkLst>
            <pc:docMk/>
            <pc:sldMk cId="3692689188" sldId="341"/>
            <ac:picMk id="12" creationId="{596C9065-158B-4C39-AB08-B847BCDABA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DB21F1-2795-411F-84B4-D267735D398B}"/>
              </a:ext>
            </a:extLst>
          </p:cNvPr>
          <p:cNvSpPr/>
          <p:nvPr userDrawn="1"/>
        </p:nvSpPr>
        <p:spPr>
          <a:xfrm>
            <a:off x="0" y="1258348"/>
            <a:ext cx="86106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wijihoon123/Nginx%EB%9E%80-%EB%AC%B4%EC%97%87%EC%9D%B8%EA%B0%8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lesstif.com/system-admin/forward-proxy-reverse-proxy-2143034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dev.mysql.com/get/mysql57-community-release-el7-11.noarch.rpm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g6022.tistory.com/14" TargetMode="External"/><Relationship Id="rId2" Type="http://schemas.openxmlformats.org/officeDocument/2006/relationships/hyperlink" Target="https://opentutorials.org/module/1701/10229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ig6022.tistory.com/14" TargetMode="External"/><Relationship Id="rId2" Type="http://schemas.openxmlformats.org/officeDocument/2006/relationships/hyperlink" Target="https://opentutorials.org/module/1701/10229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blog.naver.com/PostView.naver?isHttpsRedirect=true&amp;blogId=youngchanmm&amp;logNo=221163896073" TargetMode="Externa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backen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scnote.tistory.com/12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oljjack.tistory.com/11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ginx.org/en/download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download-90.cgi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navercorp.com/apache/maven/maven-3/3.6.3/binaries/apache-maven-3.6.3-bin.tar.gz" TargetMode="External"/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hyperlink" Target="http://mirror.navercorp.com/apache/maven/maven-3/3.6.3/binaries/apache-maven-3.6.3-bin.tar.gz%20tar%20xvzf%20apache-maven-3.6.3-bin.tar.gz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chive.apache.org/dist/ant/binaries/apache-ant-1.10.5-bin.tar.gz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jenkins.io/redhat-stable/jenkins.repo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kg.jenkins.io/redhat-stable/jenkins.io.key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6.101:9998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force111.tistory.com/87" TargetMode="Externa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force111.tistory.com/87" TargetMode="Externa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NK투자증권, 특정 OS 사용자 MTS 장애…“규정에 따라 보상 진행” &amp;lt; 증권 &amp;lt; 금융/증권 &amp;lt; 기사본문 - 서울와이어">
            <a:extLst>
              <a:ext uri="{FF2B5EF4-FFF2-40B4-BE49-F238E27FC236}">
                <a16:creationId xmlns:a16="http://schemas.microsoft.com/office/drawing/2014/main" id="{66CB89DF-214E-4F3F-A2E7-62BE6004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brightnessContrast bright="-58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2"/>
            <a:ext cx="12192000" cy="68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4080063" y="1972092"/>
            <a:ext cx="4031873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MiniProject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(</a:t>
            </a:r>
            <a:r>
              <a:rPr lang="en-US" altLang="ko-KR" sz="5400" b="1" dirty="0" err="1">
                <a:solidFill>
                  <a:schemeClr val="bg1"/>
                </a:solidFill>
              </a:rPr>
              <a:t>OpenLabs</a:t>
            </a:r>
            <a:r>
              <a:rPr lang="en-US" altLang="ko-KR" sz="5400" b="1" dirty="0">
                <a:solidFill>
                  <a:schemeClr val="bg1"/>
                </a:solidFill>
              </a:rPr>
              <a:t>)</a:t>
            </a:r>
            <a:endParaRPr lang="ko-KR" dirty="0" err="1">
              <a:solidFill>
                <a:schemeClr val="bg1"/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51614" y="2344103"/>
            <a:ext cx="6695440" cy="1107996"/>
          </a:xfrm>
          <a:prstGeom prst="bracketPair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5169376"/>
            <a:ext cx="3200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8922E7-CB6B-4407-8228-123040C0966F}"/>
              </a:ext>
            </a:extLst>
          </p:cNvPr>
          <p:cNvSpPr txBox="1"/>
          <p:nvPr/>
        </p:nvSpPr>
        <p:spPr>
          <a:xfrm>
            <a:off x="4712110" y="47393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증권 사이트 만들기</a:t>
            </a:r>
            <a:endParaRPr lang="ko-KR" altLang="en-US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4D457-1164-4F87-A41E-F126403659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" r="-1"/>
          <a:stretch/>
        </p:blipFill>
        <p:spPr>
          <a:xfrm>
            <a:off x="9895230" y="5769387"/>
            <a:ext cx="1876565" cy="59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8DCCF-D9AA-4BC7-93D2-085B2E8FD186}"/>
              </a:ext>
            </a:extLst>
          </p:cNvPr>
          <p:cNvSpPr txBox="1"/>
          <p:nvPr/>
        </p:nvSpPr>
        <p:spPr>
          <a:xfrm>
            <a:off x="4377690" y="5307722"/>
            <a:ext cx="32004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cs typeface="Arial"/>
              </a:rPr>
              <a:t>작성자 </a:t>
            </a:r>
            <a:r>
              <a:rPr lang="en-US" altLang="ko-KR" dirty="0">
                <a:solidFill>
                  <a:schemeClr val="bg1"/>
                </a:solidFill>
                <a:cs typeface="Arial"/>
              </a:rPr>
              <a:t>: </a:t>
            </a:r>
            <a:r>
              <a:rPr lang="ko-KR" altLang="en-US" dirty="0">
                <a:solidFill>
                  <a:schemeClr val="bg1"/>
                </a:solidFill>
                <a:cs typeface="Arial"/>
              </a:rPr>
              <a:t>이정성</a:t>
            </a:r>
            <a:endParaRPr lang="en-US" altLang="ko-KR" dirty="0">
              <a:solidFill>
                <a:schemeClr val="bg1"/>
              </a:solidFill>
              <a:cs typeface="Arial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cs typeface="Arial"/>
              </a:rPr>
              <a:t>HP</a:t>
            </a:r>
            <a:r>
              <a:rPr lang="ko-KR" altLang="en-US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dirty="0">
                <a:solidFill>
                  <a:schemeClr val="bg1"/>
                </a:solidFill>
                <a:cs typeface="Arial"/>
              </a:rPr>
              <a:t>:</a:t>
            </a:r>
            <a:r>
              <a:rPr lang="ko-KR" altLang="en-US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dirty="0">
                <a:solidFill>
                  <a:schemeClr val="bg1"/>
                </a:solidFill>
                <a:cs typeface="Arial"/>
              </a:rPr>
              <a:t>010-8667-8148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cs typeface="Arial"/>
              </a:rPr>
              <a:t>e-mail : leejs@openlabs.co.kr</a:t>
            </a:r>
            <a:endParaRPr lang="ko-KR" alt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48313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API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API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요약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A3AADE-9F8B-4F7A-9B1D-3604373A5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89353"/>
              </p:ext>
            </p:extLst>
          </p:nvPr>
        </p:nvGraphicFramePr>
        <p:xfrm>
          <a:off x="677817" y="2326664"/>
          <a:ext cx="1054317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34547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455817">
                  <a:extLst>
                    <a:ext uri="{9D8B030D-6E8A-4147-A177-3AD203B41FA5}">
                      <a16:colId xmlns:a16="http://schemas.microsoft.com/office/drawing/2014/main" val="2688079577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987953397"/>
                    </a:ext>
                  </a:extLst>
                </a:gridCol>
                <a:gridCol w="2952205">
                  <a:extLst>
                    <a:ext uri="{9D8B030D-6E8A-4147-A177-3AD203B41FA5}">
                      <a16:colId xmlns:a16="http://schemas.microsoft.com/office/drawing/2014/main" val="2827270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no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method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/>
                        <a:t>api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명</a:t>
                      </a:r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담당자</a:t>
                      </a:r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1</a:t>
                      </a:r>
                      <a:endParaRPr lang="ko-KR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orderRequest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주문 요청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신수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민석홍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orderConfirm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주문 체결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신수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민석홍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deposit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입금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양윤희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withdraw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출금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신수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민석홍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557467"/>
                  </a:ext>
                </a:extLst>
              </a:tr>
              <a:tr h="196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orderHistory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주문 내역 조회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양윤희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40424"/>
                  </a:ext>
                </a:extLst>
              </a:tr>
              <a:tr h="196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balanceCheck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잔고 조회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박정우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4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22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99985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API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주문요청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주문체결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B8548F-90B9-4BFA-8938-2DF8DD60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4381"/>
              </p:ext>
            </p:extLst>
          </p:nvPr>
        </p:nvGraphicFramePr>
        <p:xfrm>
          <a:off x="1444804" y="1986642"/>
          <a:ext cx="4651199" cy="4324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457">
                  <a:extLst>
                    <a:ext uri="{9D8B030D-6E8A-4147-A177-3AD203B41FA5}">
                      <a16:colId xmlns:a16="http://schemas.microsoft.com/office/drawing/2014/main" val="1495307413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983375671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707554923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247741823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443669992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2057601509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2349236389"/>
                    </a:ext>
                  </a:extLst>
                </a:gridCol>
              </a:tblGrid>
              <a:tr h="186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POST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extLst>
                  <a:ext uri="{0D108BD9-81ED-4DB2-BD59-A6C34878D82A}">
                    <a16:rowId xmlns:a16="http://schemas.microsoft.com/office/drawing/2014/main" val="3394222147"/>
                  </a:ext>
                </a:extLst>
              </a:tr>
              <a:tr h="186306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extLst>
                  <a:ext uri="{0D108BD9-81ED-4DB2-BD59-A6C34878D82A}">
                    <a16:rowId xmlns:a16="http://schemas.microsoft.com/office/drawing/2014/main" val="430091210"/>
                  </a:ext>
                </a:extLst>
              </a:tr>
              <a:tr h="1863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33715"/>
                  </a:ext>
                </a:extLst>
              </a:tr>
              <a:tr h="19227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786"/>
                  </a:ext>
                </a:extLst>
              </a:tr>
              <a:tr h="186306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203"/>
                  </a:ext>
                </a:extLst>
              </a:tr>
              <a:tr h="1863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61768"/>
                  </a:ext>
                </a:extLst>
              </a:tr>
              <a:tr h="19227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802587"/>
                  </a:ext>
                </a:extLst>
              </a:tr>
              <a:tr h="186306"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16110"/>
                  </a:ext>
                </a:extLst>
              </a:tr>
              <a:tr h="186306"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종목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00045"/>
                  </a:ext>
                </a:extLst>
              </a:tr>
              <a:tr h="192274"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 주식 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86845"/>
                  </a:ext>
                </a:extLst>
              </a:tr>
              <a:tr h="1922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2320"/>
                  </a:ext>
                </a:extLst>
              </a:tr>
              <a:tr h="19227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46719"/>
                  </a:ext>
                </a:extLst>
              </a:tr>
              <a:tr h="186306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84009"/>
                  </a:ext>
                </a:extLst>
              </a:tr>
              <a:tr h="1863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27231"/>
                  </a:ext>
                </a:extLst>
              </a:tr>
              <a:tr h="19227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36198"/>
                  </a:ext>
                </a:extLst>
              </a:tr>
              <a:tr h="186306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58481"/>
                  </a:ext>
                </a:extLst>
              </a:tr>
              <a:tr h="364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</a:t>
                      </a:r>
                    </a:p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75295"/>
                  </a:ext>
                </a:extLst>
              </a:tr>
              <a:tr h="19227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377870"/>
                  </a:ext>
                </a:extLst>
              </a:tr>
              <a:tr h="186306"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319968"/>
                  </a:ext>
                </a:extLst>
              </a:tr>
              <a:tr h="1922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03811"/>
                  </a:ext>
                </a:extLst>
              </a:tr>
              <a:tr h="18630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762147"/>
                  </a:ext>
                </a:extLst>
              </a:tr>
              <a:tr h="18630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755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FB70DC-3E54-47DD-9464-738E03867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60291"/>
              </p:ext>
            </p:extLst>
          </p:nvPr>
        </p:nvGraphicFramePr>
        <p:xfrm>
          <a:off x="6477000" y="1986642"/>
          <a:ext cx="4651199" cy="4324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457">
                  <a:extLst>
                    <a:ext uri="{9D8B030D-6E8A-4147-A177-3AD203B41FA5}">
                      <a16:colId xmlns:a16="http://schemas.microsoft.com/office/drawing/2014/main" val="775782169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040610978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2329043467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25342457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561594304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769541045"/>
                    </a:ext>
                  </a:extLst>
                </a:gridCol>
                <a:gridCol w="664457">
                  <a:extLst>
                    <a:ext uri="{9D8B030D-6E8A-4147-A177-3AD203B41FA5}">
                      <a16:colId xmlns:a16="http://schemas.microsoft.com/office/drawing/2014/main" val="1405942261"/>
                    </a:ext>
                  </a:extLst>
                </a:gridCol>
              </a:tblGrid>
              <a:tr h="206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extLst>
                  <a:ext uri="{0D108BD9-81ED-4DB2-BD59-A6C34878D82A}">
                    <a16:rowId xmlns:a16="http://schemas.microsoft.com/office/drawing/2014/main" val="2114382472"/>
                  </a:ext>
                </a:extLst>
              </a:tr>
              <a:tr h="20640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/>
                </a:tc>
                <a:extLst>
                  <a:ext uri="{0D108BD9-81ED-4DB2-BD59-A6C34878D82A}">
                    <a16:rowId xmlns:a16="http://schemas.microsoft.com/office/drawing/2014/main" val="390900705"/>
                  </a:ext>
                </a:extLst>
              </a:tr>
              <a:tr h="2064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046395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739806"/>
                  </a:ext>
                </a:extLst>
              </a:tr>
              <a:tr h="206404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586385"/>
                  </a:ext>
                </a:extLst>
              </a:tr>
              <a:tr h="2064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630056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863"/>
                  </a:ext>
                </a:extLst>
              </a:tr>
              <a:tr h="206404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73776"/>
                  </a:ext>
                </a:extLst>
              </a:tr>
              <a:tr h="2064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601425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010087"/>
                  </a:ext>
                </a:extLst>
              </a:tr>
              <a:tr h="206404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43857"/>
                  </a:ext>
                </a:extLst>
              </a:tr>
              <a:tr h="2064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63508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406961"/>
                  </a:ext>
                </a:extLst>
              </a:tr>
              <a:tr h="206404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31328"/>
                  </a:ext>
                </a:extLst>
              </a:tr>
              <a:tr h="4025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525597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76310"/>
                  </a:ext>
                </a:extLst>
              </a:tr>
              <a:tr h="20640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ok</a:t>
                      </a:r>
                      <a:r>
                        <a:rPr lang="ko-KR" altLang="en-US" sz="800" u="none" strike="noStrike" dirty="0">
                          <a:effectLst/>
                        </a:rPr>
                        <a:t>사인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988362"/>
                  </a:ext>
                </a:extLst>
              </a:tr>
              <a:tr h="2064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14406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message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202156"/>
                  </a:ext>
                </a:extLst>
              </a:tr>
              <a:tr h="2064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8" marR="6388" marT="6388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824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FE72CB-A4B1-435C-8B60-FDA0E88ABDF6}"/>
              </a:ext>
            </a:extLst>
          </p:cNvPr>
          <p:cNvSpPr txBox="1"/>
          <p:nvPr/>
        </p:nvSpPr>
        <p:spPr>
          <a:xfrm>
            <a:off x="2828557" y="1554649"/>
            <a:ext cx="1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주문요청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7D5FF-0B9D-4F5F-BB62-3E154B683A3E}"/>
              </a:ext>
            </a:extLst>
          </p:cNvPr>
          <p:cNvSpPr txBox="1"/>
          <p:nvPr/>
        </p:nvSpPr>
        <p:spPr>
          <a:xfrm>
            <a:off x="8066696" y="1554649"/>
            <a:ext cx="1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27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5640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API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입금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출금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E72CB-A4B1-435C-8B60-FDA0E88ABDF6}"/>
              </a:ext>
            </a:extLst>
          </p:cNvPr>
          <p:cNvSpPr txBox="1"/>
          <p:nvPr/>
        </p:nvSpPr>
        <p:spPr>
          <a:xfrm>
            <a:off x="3167381" y="1539409"/>
            <a:ext cx="1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입금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7D5FF-0B9D-4F5F-BB62-3E154B683A3E}"/>
              </a:ext>
            </a:extLst>
          </p:cNvPr>
          <p:cNvSpPr txBox="1"/>
          <p:nvPr/>
        </p:nvSpPr>
        <p:spPr>
          <a:xfrm>
            <a:off x="8219843" y="1539409"/>
            <a:ext cx="1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출금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28E61-9B41-437F-95C2-71766D879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37279"/>
              </p:ext>
            </p:extLst>
          </p:nvPr>
        </p:nvGraphicFramePr>
        <p:xfrm>
          <a:off x="1409701" y="1982003"/>
          <a:ext cx="4686304" cy="4328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472">
                  <a:extLst>
                    <a:ext uri="{9D8B030D-6E8A-4147-A177-3AD203B41FA5}">
                      <a16:colId xmlns:a16="http://schemas.microsoft.com/office/drawing/2014/main" val="808530358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911783261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1064335548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4283027482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582034794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3891055041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58118958"/>
                    </a:ext>
                  </a:extLst>
                </a:gridCol>
              </a:tblGrid>
              <a:tr h="165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POST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extLst>
                  <a:ext uri="{0D108BD9-81ED-4DB2-BD59-A6C34878D82A}">
                    <a16:rowId xmlns:a16="http://schemas.microsoft.com/office/drawing/2014/main" val="981908789"/>
                  </a:ext>
                </a:extLst>
              </a:tr>
              <a:tr h="165842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/>
                </a:tc>
                <a:extLst>
                  <a:ext uri="{0D108BD9-81ED-4DB2-BD59-A6C34878D82A}">
                    <a16:rowId xmlns:a16="http://schemas.microsoft.com/office/drawing/2014/main" val="401436100"/>
                  </a:ext>
                </a:extLst>
              </a:tr>
              <a:tr h="1658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32863"/>
                  </a:ext>
                </a:extLst>
              </a:tr>
              <a:tr h="275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86526"/>
                  </a:ext>
                </a:extLst>
              </a:tr>
              <a:tr h="165842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662580"/>
                  </a:ext>
                </a:extLst>
              </a:tr>
              <a:tr h="1658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44467"/>
                  </a:ext>
                </a:extLst>
              </a:tr>
              <a:tr h="275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24697"/>
                  </a:ext>
                </a:extLst>
              </a:tr>
              <a:tr h="165842"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91261"/>
                  </a:ext>
                </a:extLst>
              </a:tr>
              <a:tr h="27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108975"/>
                  </a:ext>
                </a:extLst>
              </a:tr>
              <a:tr h="275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6774"/>
                  </a:ext>
                </a:extLst>
              </a:tr>
              <a:tr h="165842"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 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79817"/>
                  </a:ext>
                </a:extLst>
              </a:tr>
              <a:tr h="1658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78423"/>
                  </a:ext>
                </a:extLst>
              </a:tr>
              <a:tr h="275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10315"/>
                  </a:ext>
                </a:extLst>
              </a:tr>
              <a:tr h="165842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21086"/>
                  </a:ext>
                </a:extLst>
              </a:tr>
              <a:tr h="409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 </a:t>
                      </a:r>
                    </a:p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3284"/>
                  </a:ext>
                </a:extLst>
              </a:tr>
              <a:tr h="275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708280"/>
                  </a:ext>
                </a:extLst>
              </a:tr>
              <a:tr h="165842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06042"/>
                  </a:ext>
                </a:extLst>
              </a:tr>
              <a:tr h="2755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89532"/>
                  </a:ext>
                </a:extLst>
              </a:tr>
              <a:tr h="1658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21309"/>
                  </a:ext>
                </a:extLst>
              </a:tr>
              <a:tr h="1658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주문성공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0" marR="6000" marT="600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1332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A2562D-F9FE-48B4-AFF9-B70E86219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80582"/>
              </p:ext>
            </p:extLst>
          </p:nvPr>
        </p:nvGraphicFramePr>
        <p:xfrm>
          <a:off x="6480422" y="1982002"/>
          <a:ext cx="4652403" cy="4328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629">
                  <a:extLst>
                    <a:ext uri="{9D8B030D-6E8A-4147-A177-3AD203B41FA5}">
                      <a16:colId xmlns:a16="http://schemas.microsoft.com/office/drawing/2014/main" val="2986884974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4118677588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2604321639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2111814880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6954824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1241327893"/>
                    </a:ext>
                  </a:extLst>
                </a:gridCol>
                <a:gridCol w="664629">
                  <a:extLst>
                    <a:ext uri="{9D8B030D-6E8A-4147-A177-3AD203B41FA5}">
                      <a16:colId xmlns:a16="http://schemas.microsoft.com/office/drawing/2014/main" val="743008007"/>
                    </a:ext>
                  </a:extLst>
                </a:gridCol>
              </a:tblGrid>
              <a:tr h="18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POST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extLst>
                  <a:ext uri="{0D108BD9-81ED-4DB2-BD59-A6C34878D82A}">
                    <a16:rowId xmlns:a16="http://schemas.microsoft.com/office/drawing/2014/main" val="3270257245"/>
                  </a:ext>
                </a:extLst>
              </a:tr>
              <a:tr h="18858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/>
                </a:tc>
                <a:extLst>
                  <a:ext uri="{0D108BD9-81ED-4DB2-BD59-A6C34878D82A}">
                    <a16:rowId xmlns:a16="http://schemas.microsoft.com/office/drawing/2014/main" val="284667858"/>
                  </a:ext>
                </a:extLst>
              </a:tr>
              <a:tr h="1885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70408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26771"/>
                  </a:ext>
                </a:extLst>
              </a:tr>
              <a:tr h="188588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76960"/>
                  </a:ext>
                </a:extLst>
              </a:tr>
              <a:tr h="1885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488156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29531"/>
                  </a:ext>
                </a:extLst>
              </a:tr>
              <a:tr h="188588">
                <a:tc rowSpan="3"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43728"/>
                  </a:ext>
                </a:extLst>
              </a:tr>
              <a:tr h="188588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종목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90083"/>
                  </a:ext>
                </a:extLst>
              </a:tr>
              <a:tr h="188588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 주식 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827972"/>
                  </a:ext>
                </a:extLst>
              </a:tr>
              <a:tr h="1885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950328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67451"/>
                  </a:ext>
                </a:extLst>
              </a:tr>
              <a:tr h="188588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174818"/>
                  </a:ext>
                </a:extLst>
              </a:tr>
              <a:tr h="1885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263276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75672"/>
                  </a:ext>
                </a:extLst>
              </a:tr>
              <a:tr h="188588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56945"/>
                  </a:ext>
                </a:extLst>
              </a:tr>
              <a:tr h="3684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 </a:t>
                      </a:r>
                    </a:p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21192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830486"/>
                  </a:ext>
                </a:extLst>
              </a:tr>
              <a:tr h="188588"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43143"/>
                  </a:ext>
                </a:extLst>
              </a:tr>
              <a:tr h="18858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07465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0660"/>
                  </a:ext>
                </a:extLst>
              </a:tr>
              <a:tr h="1885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5" marR="5885" marT="588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69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99985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API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주문내역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잔고조회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E72CB-A4B1-435C-8B60-FDA0E88ABDF6}"/>
              </a:ext>
            </a:extLst>
          </p:cNvPr>
          <p:cNvSpPr txBox="1"/>
          <p:nvPr/>
        </p:nvSpPr>
        <p:spPr>
          <a:xfrm>
            <a:off x="2759451" y="1531958"/>
            <a:ext cx="234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주문내역조회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7D5FF-0B9D-4F5F-BB62-3E154B683A3E}"/>
              </a:ext>
            </a:extLst>
          </p:cNvPr>
          <p:cNvSpPr txBox="1"/>
          <p:nvPr/>
        </p:nvSpPr>
        <p:spPr>
          <a:xfrm>
            <a:off x="8207455" y="1531958"/>
            <a:ext cx="1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잔고조회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E1157B-5E15-4F47-B5B7-551F26114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35167"/>
              </p:ext>
            </p:extLst>
          </p:nvPr>
        </p:nvGraphicFramePr>
        <p:xfrm>
          <a:off x="1409700" y="1982378"/>
          <a:ext cx="4686304" cy="432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472">
                  <a:extLst>
                    <a:ext uri="{9D8B030D-6E8A-4147-A177-3AD203B41FA5}">
                      <a16:colId xmlns:a16="http://schemas.microsoft.com/office/drawing/2014/main" val="3508320289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3531568585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284407525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1004662047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3431219001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563925178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2663410037"/>
                    </a:ext>
                  </a:extLst>
                </a:gridCol>
              </a:tblGrid>
              <a:tr h="167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extLst>
                  <a:ext uri="{0D108BD9-81ED-4DB2-BD59-A6C34878D82A}">
                    <a16:rowId xmlns:a16="http://schemas.microsoft.com/office/drawing/2014/main" val="520183768"/>
                  </a:ext>
                </a:extLst>
              </a:tr>
              <a:tr h="167045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/>
                </a:tc>
                <a:extLst>
                  <a:ext uri="{0D108BD9-81ED-4DB2-BD59-A6C34878D82A}">
                    <a16:rowId xmlns:a16="http://schemas.microsoft.com/office/drawing/2014/main" val="749157759"/>
                  </a:ext>
                </a:extLst>
              </a:tr>
              <a:tr h="16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266199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50589"/>
                  </a:ext>
                </a:extLst>
              </a:tr>
              <a:tr h="167045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05604"/>
                  </a:ext>
                </a:extLst>
              </a:tr>
              <a:tr h="16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883297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28946"/>
                  </a:ext>
                </a:extLst>
              </a:tr>
              <a:tr h="167045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985138"/>
                  </a:ext>
                </a:extLst>
              </a:tr>
              <a:tr h="16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35281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083016"/>
                  </a:ext>
                </a:extLst>
              </a:tr>
              <a:tr h="167045"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70754"/>
                  </a:ext>
                </a:extLst>
              </a:tr>
              <a:tr h="1670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07873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11103"/>
                  </a:ext>
                </a:extLst>
              </a:tr>
              <a:tr h="167045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512961"/>
                  </a:ext>
                </a:extLst>
              </a:tr>
              <a:tr h="326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 </a:t>
                      </a:r>
                    </a:p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529365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56133"/>
                  </a:ext>
                </a:extLst>
              </a:tr>
              <a:tr h="167045">
                <a:tc rowSpan="5"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예금주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254508"/>
                  </a:ext>
                </a:extLst>
              </a:tr>
              <a:tr h="167045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226828"/>
                  </a:ext>
                </a:extLst>
              </a:tr>
              <a:tr h="326741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주문요청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일시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2391"/>
                  </a:ext>
                </a:extLst>
              </a:tr>
              <a:tr h="167045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주문주식수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28502"/>
                  </a:ext>
                </a:extLst>
              </a:tr>
              <a:tr h="167045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주문금액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78002"/>
                  </a:ext>
                </a:extLst>
              </a:tr>
              <a:tr h="1670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68759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message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62714"/>
                  </a:ext>
                </a:extLst>
              </a:tr>
              <a:tr h="1670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10" marR="5610" marT="5610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6701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C0C23A-8100-487E-9D4D-F670EDCD1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0283"/>
              </p:ext>
            </p:extLst>
          </p:nvPr>
        </p:nvGraphicFramePr>
        <p:xfrm>
          <a:off x="6450338" y="1982378"/>
          <a:ext cx="4686304" cy="4328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472">
                  <a:extLst>
                    <a:ext uri="{9D8B030D-6E8A-4147-A177-3AD203B41FA5}">
                      <a16:colId xmlns:a16="http://schemas.microsoft.com/office/drawing/2014/main" val="3818868612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4269820694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1528183348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2549516914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2022422677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155509257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2193833512"/>
                    </a:ext>
                  </a:extLst>
                </a:gridCol>
              </a:tblGrid>
              <a:tr h="181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method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extLst>
                  <a:ext uri="{0D108BD9-81ED-4DB2-BD59-A6C34878D82A}">
                    <a16:rowId xmlns:a16="http://schemas.microsoft.com/office/drawing/2014/main" val="1595980775"/>
                  </a:ext>
                </a:extLst>
              </a:tr>
              <a:tr h="1810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/>
                </a:tc>
                <a:extLst>
                  <a:ext uri="{0D108BD9-81ED-4DB2-BD59-A6C34878D82A}">
                    <a16:rowId xmlns:a16="http://schemas.microsoft.com/office/drawing/2014/main" val="4075055205"/>
                  </a:ext>
                </a:extLst>
              </a:tr>
              <a:tr h="1810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83361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example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650178"/>
                  </a:ext>
                </a:extLst>
              </a:tr>
              <a:tr h="181090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526276"/>
                  </a:ext>
                </a:extLst>
              </a:tr>
              <a:tr h="1810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4118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64719"/>
                  </a:ext>
                </a:extLst>
              </a:tr>
              <a:tr h="181090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80253"/>
                  </a:ext>
                </a:extLst>
              </a:tr>
              <a:tr h="1810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pathvariable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75578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3359"/>
                  </a:ext>
                </a:extLst>
              </a:tr>
              <a:tr h="181090"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694704"/>
                  </a:ext>
                </a:extLst>
              </a:tr>
              <a:tr h="1810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body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944390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mandatory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15473"/>
                  </a:ext>
                </a:extLst>
              </a:tr>
              <a:tr h="181090">
                <a:tc gridSpan="7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61192"/>
                  </a:ext>
                </a:extLst>
              </a:tr>
              <a:tr h="3533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response </a:t>
                      </a:r>
                    </a:p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parameters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7738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mandatory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example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86103"/>
                  </a:ext>
                </a:extLst>
              </a:tr>
              <a:tr h="181090">
                <a:tc rowSpan="3"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예금주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879476"/>
                  </a:ext>
                </a:extLst>
              </a:tr>
              <a:tr h="181090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잔고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91049"/>
                  </a:ext>
                </a:extLst>
              </a:tr>
              <a:tr h="353339">
                <a:tc gridSpan="6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계좌사용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가능 유무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7284"/>
                  </a:ext>
                </a:extLst>
              </a:tr>
              <a:tr h="18109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result 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82206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code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85705"/>
                  </a:ext>
                </a:extLst>
              </a:tr>
              <a:tr h="18109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7" marR="6257" marT="6257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1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00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13634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시스템 구조도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0BD45152-F1AB-4567-9140-EF4FB56C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3677" y="3399554"/>
            <a:ext cx="914400" cy="914400"/>
          </a:xfrm>
          <a:prstGeom prst="rect">
            <a:avLst/>
          </a:prstGeom>
        </p:spPr>
      </p:pic>
      <p:pic>
        <p:nvPicPr>
          <p:cNvPr id="14" name="그래픽 13" descr="남자">
            <a:extLst>
              <a:ext uri="{FF2B5EF4-FFF2-40B4-BE49-F238E27FC236}">
                <a16:creationId xmlns:a16="http://schemas.microsoft.com/office/drawing/2014/main" id="{C204992E-A216-4734-8C13-841506108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345" y="2550734"/>
            <a:ext cx="914400" cy="914400"/>
          </a:xfrm>
          <a:prstGeom prst="rect">
            <a:avLst/>
          </a:prstGeom>
        </p:spPr>
      </p:pic>
      <p:pic>
        <p:nvPicPr>
          <p:cNvPr id="16" name="그래픽 15" descr="조금 굽은 화살표">
            <a:extLst>
              <a:ext uri="{FF2B5EF4-FFF2-40B4-BE49-F238E27FC236}">
                <a16:creationId xmlns:a16="http://schemas.microsoft.com/office/drawing/2014/main" id="{6750051E-11C7-4D2C-BF0E-805E5B87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78150">
            <a:off x="1738160" y="305877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15E454-E306-4EE0-91B4-7B52A05F42E6}"/>
              </a:ext>
            </a:extLst>
          </p:cNvPr>
          <p:cNvSpPr txBox="1"/>
          <p:nvPr/>
        </p:nvSpPr>
        <p:spPr>
          <a:xfrm>
            <a:off x="1658843" y="3659708"/>
            <a:ext cx="58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URL</a:t>
            </a:r>
          </a:p>
          <a:p>
            <a:r>
              <a:rPr lang="ko-KR" altLang="en-US" sz="1600" b="1" dirty="0">
                <a:solidFill>
                  <a:srgbClr val="0070C0"/>
                </a:solidFill>
              </a:rPr>
              <a:t>요청</a:t>
            </a:r>
          </a:p>
        </p:txBody>
      </p:sp>
      <p:pic>
        <p:nvPicPr>
          <p:cNvPr id="20" name="그래픽 19" descr="랩톱">
            <a:extLst>
              <a:ext uri="{FF2B5EF4-FFF2-40B4-BE49-F238E27FC236}">
                <a16:creationId xmlns:a16="http://schemas.microsoft.com/office/drawing/2014/main" id="{07D226DE-0BA5-45C6-B3BA-83E0E6B13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8312" y="256506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19DCD2-47AC-472A-8331-DB1DA83E1F20}"/>
              </a:ext>
            </a:extLst>
          </p:cNvPr>
          <p:cNvSpPr txBox="1"/>
          <p:nvPr/>
        </p:nvSpPr>
        <p:spPr>
          <a:xfrm>
            <a:off x="3120298" y="335621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Nginx1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00948-D98D-4A0A-9D9B-A6736F599956}"/>
              </a:ext>
            </a:extLst>
          </p:cNvPr>
          <p:cNvSpPr txBox="1"/>
          <p:nvPr/>
        </p:nvSpPr>
        <p:spPr>
          <a:xfrm>
            <a:off x="4684533" y="22265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</a:rPr>
              <a:t>proxy</a:t>
            </a:r>
          </a:p>
        </p:txBody>
      </p:sp>
      <p:pic>
        <p:nvPicPr>
          <p:cNvPr id="28" name="그래픽 27" descr="조금 굽은 줄 화살표">
            <a:extLst>
              <a:ext uri="{FF2B5EF4-FFF2-40B4-BE49-F238E27FC236}">
                <a16:creationId xmlns:a16="http://schemas.microsoft.com/office/drawing/2014/main" id="{AAA9CEF2-EB06-4A26-851D-76E57902A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03407">
            <a:off x="3645454" y="3573593"/>
            <a:ext cx="2506305" cy="914400"/>
          </a:xfrm>
          <a:prstGeom prst="rect">
            <a:avLst/>
          </a:prstGeom>
        </p:spPr>
      </p:pic>
      <p:pic>
        <p:nvPicPr>
          <p:cNvPr id="33" name="그래픽 32" descr="랩톱">
            <a:extLst>
              <a:ext uri="{FF2B5EF4-FFF2-40B4-BE49-F238E27FC236}">
                <a16:creationId xmlns:a16="http://schemas.microsoft.com/office/drawing/2014/main" id="{0E243F52-174D-4C19-822E-641853749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993" y="2295605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3E8D1C-130E-4223-B775-882D74861032}"/>
              </a:ext>
            </a:extLst>
          </p:cNvPr>
          <p:cNvSpPr txBox="1"/>
          <p:nvPr/>
        </p:nvSpPr>
        <p:spPr>
          <a:xfrm>
            <a:off x="6031767" y="2979102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Tomcat1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F68C4-2ADD-438F-A7D3-C84D2064688D}"/>
              </a:ext>
            </a:extLst>
          </p:cNvPr>
          <p:cNvSpPr txBox="1"/>
          <p:nvPr/>
        </p:nvSpPr>
        <p:spPr>
          <a:xfrm>
            <a:off x="9328596" y="4294179"/>
            <a:ext cx="1204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MySQL 5.7</a:t>
            </a:r>
            <a:endParaRPr lang="ko-KR" altLang="en-US" sz="1600" dirty="0"/>
          </a:p>
        </p:txBody>
      </p:sp>
      <p:pic>
        <p:nvPicPr>
          <p:cNvPr id="40" name="그래픽 39" descr="전송">
            <a:extLst>
              <a:ext uri="{FF2B5EF4-FFF2-40B4-BE49-F238E27FC236}">
                <a16:creationId xmlns:a16="http://schemas.microsoft.com/office/drawing/2014/main" id="{F8BC3D31-B01A-4CB6-93DB-B764700998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424" y="3567429"/>
            <a:ext cx="914400" cy="914400"/>
          </a:xfrm>
          <a:prstGeom prst="rect">
            <a:avLst/>
          </a:prstGeom>
        </p:spPr>
      </p:pic>
      <p:pic>
        <p:nvPicPr>
          <p:cNvPr id="47" name="그래픽 46" descr="조금 굽은 줄 화살표">
            <a:extLst>
              <a:ext uri="{FF2B5EF4-FFF2-40B4-BE49-F238E27FC236}">
                <a16:creationId xmlns:a16="http://schemas.microsoft.com/office/drawing/2014/main" id="{6167964B-0FF5-4662-B8FB-7DCCB0D45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284223" flipV="1">
            <a:off x="4150933" y="2318189"/>
            <a:ext cx="1696537" cy="945125"/>
          </a:xfrm>
          <a:prstGeom prst="rect">
            <a:avLst/>
          </a:prstGeom>
        </p:spPr>
      </p:pic>
      <p:pic>
        <p:nvPicPr>
          <p:cNvPr id="48" name="그래픽 47" descr="조금 굽은 줄 화살표">
            <a:extLst>
              <a:ext uri="{FF2B5EF4-FFF2-40B4-BE49-F238E27FC236}">
                <a16:creationId xmlns:a16="http://schemas.microsoft.com/office/drawing/2014/main" id="{548FDF4E-7296-4C79-8C03-4C399DF0B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63017">
            <a:off x="4170683" y="3073149"/>
            <a:ext cx="1874116" cy="914400"/>
          </a:xfrm>
          <a:prstGeom prst="rect">
            <a:avLst/>
          </a:prstGeom>
        </p:spPr>
      </p:pic>
      <p:pic>
        <p:nvPicPr>
          <p:cNvPr id="49" name="그래픽 48" descr="랩톱">
            <a:extLst>
              <a:ext uri="{FF2B5EF4-FFF2-40B4-BE49-F238E27FC236}">
                <a16:creationId xmlns:a16="http://schemas.microsoft.com/office/drawing/2014/main" id="{E0C99CE3-2C96-4990-92BA-BAFBFFBD7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4416" y="342900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7D807-BCD6-4DB7-AF13-14349BBAB4CC}"/>
              </a:ext>
            </a:extLst>
          </p:cNvPr>
          <p:cNvSpPr txBox="1"/>
          <p:nvPr/>
        </p:nvSpPr>
        <p:spPr>
          <a:xfrm>
            <a:off x="6035190" y="4112497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Tomcat2</a:t>
            </a:r>
            <a:endParaRPr lang="ko-KR" altLang="en-US" dirty="0"/>
          </a:p>
        </p:txBody>
      </p:sp>
      <p:pic>
        <p:nvPicPr>
          <p:cNvPr id="51" name="그래픽 50" descr="랩톱">
            <a:extLst>
              <a:ext uri="{FF2B5EF4-FFF2-40B4-BE49-F238E27FC236}">
                <a16:creationId xmlns:a16="http://schemas.microsoft.com/office/drawing/2014/main" id="{05878DC1-D6E5-4392-830F-16E900949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993" y="4546189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19F69E0-FE8F-44E7-9F10-532F80323283}"/>
              </a:ext>
            </a:extLst>
          </p:cNvPr>
          <p:cNvSpPr txBox="1"/>
          <p:nvPr/>
        </p:nvSpPr>
        <p:spPr>
          <a:xfrm>
            <a:off x="6031768" y="5229686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Tomcat3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32F82F-AC14-478F-A5E3-B01024F114DB}"/>
              </a:ext>
            </a:extLst>
          </p:cNvPr>
          <p:cNvSpPr txBox="1"/>
          <p:nvPr/>
        </p:nvSpPr>
        <p:spPr>
          <a:xfrm>
            <a:off x="7099543" y="2640548"/>
            <a:ext cx="92365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rgbClr val="0070C0"/>
                </a:solidFill>
              </a:rPr>
              <a:t>Backup</a:t>
            </a:r>
            <a:endParaRPr lang="ko-KR"/>
          </a:p>
        </p:txBody>
      </p:sp>
      <p:pic>
        <p:nvPicPr>
          <p:cNvPr id="25" name="그래픽 24" descr="랩톱">
            <a:extLst>
              <a:ext uri="{FF2B5EF4-FFF2-40B4-BE49-F238E27FC236}">
                <a16:creationId xmlns:a16="http://schemas.microsoft.com/office/drawing/2014/main" id="{15B07834-C34A-4FC2-BD5B-B06FECED6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4707" y="388620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A2F727-D3E1-40F3-8F7C-92EEC4D7BCB1}"/>
              </a:ext>
            </a:extLst>
          </p:cNvPr>
          <p:cNvSpPr txBox="1"/>
          <p:nvPr/>
        </p:nvSpPr>
        <p:spPr>
          <a:xfrm>
            <a:off x="3144727" y="465799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Nginx2</a:t>
            </a:r>
          </a:p>
        </p:txBody>
      </p:sp>
      <p:pic>
        <p:nvPicPr>
          <p:cNvPr id="27" name="그래픽 26" descr="조금 굽은 줄 화살표">
            <a:extLst>
              <a:ext uri="{FF2B5EF4-FFF2-40B4-BE49-F238E27FC236}">
                <a16:creationId xmlns:a16="http://schemas.microsoft.com/office/drawing/2014/main" id="{B7B036CE-1DA9-478D-B789-D105953802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375484">
            <a:off x="3989349" y="4350687"/>
            <a:ext cx="1884397" cy="986455"/>
          </a:xfrm>
          <a:prstGeom prst="rect">
            <a:avLst/>
          </a:prstGeom>
        </p:spPr>
      </p:pic>
      <p:pic>
        <p:nvPicPr>
          <p:cNvPr id="29" name="그래픽 28" descr="조금 굽은 줄 화살표">
            <a:extLst>
              <a:ext uri="{FF2B5EF4-FFF2-40B4-BE49-F238E27FC236}">
                <a16:creationId xmlns:a16="http://schemas.microsoft.com/office/drawing/2014/main" id="{0B35BCDB-2551-48B6-8603-662B37E02C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46912">
            <a:off x="4069633" y="3753734"/>
            <a:ext cx="1986586" cy="1011201"/>
          </a:xfrm>
          <a:prstGeom prst="rect">
            <a:avLst/>
          </a:prstGeom>
        </p:spPr>
      </p:pic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DC6DC0EC-A249-4063-BF69-12588AEFCF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071565">
            <a:off x="3937949" y="3061537"/>
            <a:ext cx="2271841" cy="10263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0DFCEE-7783-4B43-AE38-42470A89C976}"/>
              </a:ext>
            </a:extLst>
          </p:cNvPr>
          <p:cNvSpPr txBox="1"/>
          <p:nvPr/>
        </p:nvSpPr>
        <p:spPr>
          <a:xfrm>
            <a:off x="7750816" y="6110790"/>
            <a:ext cx="263726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</a:rPr>
              <a:t>*</a:t>
            </a:r>
            <a:r>
              <a:rPr lang="ko-KR" altLang="en-US" sz="1600" b="1" dirty="0">
                <a:solidFill>
                  <a:srgbClr val="0070C0"/>
                </a:solidFill>
              </a:rPr>
              <a:t>정보는 다음페이지에 작성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897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39442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시스템 상세 표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2F15C38-1AF4-47AA-A9CE-C392BE003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81787"/>
              </p:ext>
            </p:extLst>
          </p:nvPr>
        </p:nvGraphicFramePr>
        <p:xfrm>
          <a:off x="985520" y="2703323"/>
          <a:ext cx="29034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Nginx1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192.168.56.101:80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2E4708B0-99C9-494B-8DCE-D91CC7291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897765"/>
              </p:ext>
            </p:extLst>
          </p:nvPr>
        </p:nvGraphicFramePr>
        <p:xfrm>
          <a:off x="985520" y="4238905"/>
          <a:ext cx="29034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Nginx2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192.168.56.105:80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30" name="표 6">
            <a:extLst>
              <a:ext uri="{FF2B5EF4-FFF2-40B4-BE49-F238E27FC236}">
                <a16:creationId xmlns:a16="http://schemas.microsoft.com/office/drawing/2014/main" id="{BA26B6B2-AA5D-4902-A5ED-DBEB07903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45945"/>
              </p:ext>
            </p:extLst>
          </p:nvPr>
        </p:nvGraphicFramePr>
        <p:xfrm>
          <a:off x="4830990" y="2093407"/>
          <a:ext cx="29034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116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192.168.56.105:8080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0A281FE8-3A85-4B5A-8487-FF02ECCBC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43828"/>
              </p:ext>
            </p:extLst>
          </p:nvPr>
        </p:nvGraphicFramePr>
        <p:xfrm>
          <a:off x="4830990" y="3674839"/>
          <a:ext cx="29034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13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208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192.168.56.105:8080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32" name="표 6">
            <a:extLst>
              <a:ext uri="{FF2B5EF4-FFF2-40B4-BE49-F238E27FC236}">
                <a16:creationId xmlns:a16="http://schemas.microsoft.com/office/drawing/2014/main" id="{156FD4C6-43B7-463A-9CE3-15B66A99D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65616"/>
              </p:ext>
            </p:extLst>
          </p:nvPr>
        </p:nvGraphicFramePr>
        <p:xfrm>
          <a:off x="4830989" y="5339757"/>
          <a:ext cx="2903417" cy="80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197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43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192.168.56.105:8080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DE56D7CF-5483-48DF-8E69-9E260711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55949"/>
              </p:ext>
            </p:extLst>
          </p:nvPr>
        </p:nvGraphicFramePr>
        <p:xfrm>
          <a:off x="8682444" y="3631296"/>
          <a:ext cx="29034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16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My SQL 5.7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364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192.168.56.103:3306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8A700-7166-4203-859B-4E3DBB0449F9}"/>
              </a:ext>
            </a:extLst>
          </p:cNvPr>
          <p:cNvSpPr txBox="1"/>
          <p:nvPr/>
        </p:nvSpPr>
        <p:spPr>
          <a:xfrm>
            <a:off x="1254787" y="228319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192.168.87.24:10000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B73F3A-052D-4ACF-88A7-51D8026D6288}"/>
              </a:ext>
            </a:extLst>
          </p:cNvPr>
          <p:cNvSpPr txBox="1"/>
          <p:nvPr/>
        </p:nvSpPr>
        <p:spPr>
          <a:xfrm>
            <a:off x="1254787" y="38123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192.168.87.27:10005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647930-D810-4D8F-9E28-C8F3241E7DA9}"/>
              </a:ext>
            </a:extLst>
          </p:cNvPr>
          <p:cNvSpPr txBox="1"/>
          <p:nvPr/>
        </p:nvSpPr>
        <p:spPr>
          <a:xfrm>
            <a:off x="4598518" y="1711685"/>
            <a:ext cx="33650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192.168.87.24:10001(Backup)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52EF8E-24BA-47C6-8FCC-FE1173E17FDA}"/>
              </a:ext>
            </a:extLst>
          </p:cNvPr>
          <p:cNvSpPr txBox="1"/>
          <p:nvPr/>
        </p:nvSpPr>
        <p:spPr>
          <a:xfrm>
            <a:off x="5100323" y="330550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192.168.87.27:10003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715197-9DE6-4726-9954-527F0D31C1D3}"/>
              </a:ext>
            </a:extLst>
          </p:cNvPr>
          <p:cNvSpPr txBox="1"/>
          <p:nvPr/>
        </p:nvSpPr>
        <p:spPr>
          <a:xfrm>
            <a:off x="5080853" y="497042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192.168.87.27:10004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695D3C-B0FD-487C-A29B-35D5B1098726}"/>
              </a:ext>
            </a:extLst>
          </p:cNvPr>
          <p:cNvSpPr txBox="1"/>
          <p:nvPr/>
        </p:nvSpPr>
        <p:spPr>
          <a:xfrm>
            <a:off x="8951777" y="320460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192.168.87.24:10002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A4DC74-03B5-43A7-8D4F-D4E86C219D36}"/>
              </a:ext>
            </a:extLst>
          </p:cNvPr>
          <p:cNvSpPr txBox="1"/>
          <p:nvPr/>
        </p:nvSpPr>
        <p:spPr>
          <a:xfrm>
            <a:off x="8082147" y="6144109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99"/>
                </a:solidFill>
              </a:rPr>
              <a:t>*</a:t>
            </a:r>
            <a:r>
              <a:rPr lang="ko-KR" altLang="en-US" sz="1200" b="1" dirty="0">
                <a:solidFill>
                  <a:srgbClr val="000099"/>
                </a:solidFill>
              </a:rPr>
              <a:t>파란색 </a:t>
            </a:r>
            <a:r>
              <a:rPr lang="en-US" altLang="ko-KR" sz="1200" b="1" dirty="0">
                <a:solidFill>
                  <a:srgbClr val="000099"/>
                </a:solidFill>
              </a:rPr>
              <a:t>: VM</a:t>
            </a:r>
            <a:r>
              <a:rPr lang="ko-KR" altLang="en-US" sz="1200" b="1" dirty="0">
                <a:solidFill>
                  <a:srgbClr val="000099"/>
                </a:solidFill>
              </a:rPr>
              <a:t>을 사용했기 때문에 포트 포워딩을 사용했음</a:t>
            </a:r>
            <a:r>
              <a:rPr lang="en-US" altLang="ko-KR" sz="1200" b="1" dirty="0">
                <a:solidFill>
                  <a:srgbClr val="000099"/>
                </a:solidFill>
              </a:rPr>
              <a:t>.</a:t>
            </a:r>
          </a:p>
          <a:p>
            <a:r>
              <a:rPr lang="ko-KR" altLang="en-US" sz="1200" b="1" dirty="0">
                <a:solidFill>
                  <a:srgbClr val="000099"/>
                </a:solidFill>
              </a:rPr>
              <a:t>그래서 접속할 때는 파란색 </a:t>
            </a:r>
            <a:r>
              <a:rPr lang="en-US" altLang="ko-KR" sz="1200" b="1" dirty="0">
                <a:solidFill>
                  <a:srgbClr val="000099"/>
                </a:solidFill>
              </a:rPr>
              <a:t>IP</a:t>
            </a:r>
            <a:r>
              <a:rPr lang="ko-KR" altLang="en-US" sz="1200" b="1" dirty="0">
                <a:solidFill>
                  <a:srgbClr val="000099"/>
                </a:solidFill>
              </a:rPr>
              <a:t>와 </a:t>
            </a:r>
            <a:r>
              <a:rPr lang="en-US" altLang="ko-KR" sz="1200" b="1" dirty="0">
                <a:solidFill>
                  <a:srgbClr val="000099"/>
                </a:solidFill>
              </a:rPr>
              <a:t>Port</a:t>
            </a:r>
            <a:r>
              <a:rPr lang="ko-KR" altLang="en-US" sz="1200" b="1" dirty="0">
                <a:solidFill>
                  <a:srgbClr val="000099"/>
                </a:solidFill>
              </a:rPr>
              <a:t>를 </a:t>
            </a:r>
            <a:r>
              <a:rPr lang="ko-KR" altLang="en-US" sz="1200" b="1" dirty="0" err="1">
                <a:solidFill>
                  <a:srgbClr val="000099"/>
                </a:solidFill>
              </a:rPr>
              <a:t>입력해야함</a:t>
            </a:r>
            <a:r>
              <a:rPr lang="en-US" altLang="ko-KR" sz="1200" b="1" dirty="0">
                <a:solidFill>
                  <a:srgbClr val="000099"/>
                </a:solidFill>
              </a:rPr>
              <a:t>.</a:t>
            </a:r>
            <a:endParaRPr lang="ko-KR" altLang="en-US" sz="1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1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54643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시스템 정보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2F15C38-1AF4-47AA-A9CE-C392BE003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145839"/>
              </p:ext>
            </p:extLst>
          </p:nvPr>
        </p:nvGraphicFramePr>
        <p:xfrm>
          <a:off x="876663" y="2326664"/>
          <a:ext cx="290341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 / GitLab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192.168.87.7:8001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ID : root</a:t>
                      </a:r>
                    </a:p>
                    <a:p>
                      <a:pPr algn="ctr" latinLnBrk="1"/>
                      <a:r>
                        <a:rPr lang="en-US" altLang="ko-KR" dirty="0"/>
                        <a:t>PW : openlabs1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B8E085C9-AE56-4802-BA3F-7A66C6C4D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45215"/>
              </p:ext>
            </p:extLst>
          </p:nvPr>
        </p:nvGraphicFramePr>
        <p:xfrm>
          <a:off x="876663" y="4251234"/>
          <a:ext cx="290341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Jenkins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192.168.87.33:20000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ID : </a:t>
                      </a:r>
                      <a:r>
                        <a:rPr lang="en-US" altLang="ko-KR" dirty="0" err="1"/>
                        <a:t>openlabs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PW : </a:t>
                      </a:r>
                      <a:r>
                        <a:rPr lang="en-US" altLang="ko-KR" dirty="0" err="1"/>
                        <a:t>openlabs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162AEC1C-D450-4B35-8055-321339221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41738"/>
              </p:ext>
            </p:extLst>
          </p:nvPr>
        </p:nvGraphicFramePr>
        <p:xfrm>
          <a:off x="4715692" y="3199674"/>
          <a:ext cx="290341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 1/2/3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192.168.87.24:10001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192.168.87.27:10003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192.168.87.27:10004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ID : admin</a:t>
                      </a:r>
                    </a:p>
                    <a:p>
                      <a:pPr algn="ctr" latinLnBrk="1"/>
                      <a:r>
                        <a:rPr lang="en-US" altLang="ko-KR" dirty="0"/>
                        <a:t>PW :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BF28E17F-DF0B-4EDB-B4E4-93FF7FED8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840119"/>
              </p:ext>
            </p:extLst>
          </p:nvPr>
        </p:nvGraphicFramePr>
        <p:xfrm>
          <a:off x="8361197" y="3199674"/>
          <a:ext cx="290341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17">
                  <a:extLst>
                    <a:ext uri="{9D8B030D-6E8A-4147-A177-3AD203B41FA5}">
                      <a16:colId xmlns:a16="http://schemas.microsoft.com/office/drawing/2014/main" val="2511692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My SQL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36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192.168.87.24:10002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ID : </a:t>
                      </a:r>
                      <a:r>
                        <a:rPr lang="en-US" altLang="ko-KR" dirty="0" err="1"/>
                        <a:t>openlabs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PW : !Openlabs12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11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42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쉽게 풀어 쓴 상대성 이론] Chapter 1. 갈릴레이의 상대성 원리 — Steemit">
            <a:extLst>
              <a:ext uri="{FF2B5EF4-FFF2-40B4-BE49-F238E27FC236}">
                <a16:creationId xmlns:a16="http://schemas.microsoft.com/office/drawing/2014/main" id="{71A3E728-E6E4-4A15-B3B8-1F06C260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823860" y="3492495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이론 설명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081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Nginx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란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3297" y="2689105"/>
            <a:ext cx="7125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1. Nginx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algn="just"/>
            <a:r>
              <a:rPr lang="en-US" altLang="ko-KR" sz="1200" dirty="0"/>
              <a:t>    </a:t>
            </a:r>
            <a:r>
              <a:rPr lang="en-US" altLang="ko-KR" sz="1200" dirty="0">
                <a:sym typeface="Wingdings" panose="05000000000000000000" pitchFamily="2" charset="2"/>
              </a:rPr>
              <a:t> Nginx</a:t>
            </a:r>
            <a:r>
              <a:rPr lang="ko-KR" altLang="en-US" sz="1200" dirty="0">
                <a:sym typeface="Wingdings" panose="05000000000000000000" pitchFamily="2" charset="2"/>
              </a:rPr>
              <a:t>는 경량 웹서버임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ko-KR" altLang="en-US" sz="1200" dirty="0"/>
              <a:t>    </a:t>
            </a:r>
            <a:r>
              <a:rPr lang="en-US" altLang="ko-KR" sz="1200" dirty="0"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ym typeface="Wingdings" panose="05000000000000000000" pitchFamily="2" charset="2"/>
              </a:rPr>
              <a:t>클라이언트로부터 요청을 받았을 때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요청에 맞는 정적 파일을 응답해주는 </a:t>
            </a:r>
            <a:r>
              <a:rPr lang="en-US" altLang="ko-KR" sz="1200" dirty="0">
                <a:sym typeface="Wingdings" panose="05000000000000000000" pitchFamily="2" charset="2"/>
              </a:rPr>
              <a:t>HTTP Web Server</a:t>
            </a:r>
            <a:r>
              <a:rPr lang="ko-KR" altLang="en-US" sz="1200" dirty="0">
                <a:sym typeface="Wingdings" panose="05000000000000000000" pitchFamily="2" charset="2"/>
              </a:rPr>
              <a:t>로 활용됨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r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또한 </a:t>
            </a:r>
            <a:r>
              <a:rPr lang="en-US" altLang="ko-KR" sz="1200" dirty="0">
                <a:sym typeface="Wingdings" panose="05000000000000000000" pitchFamily="2" charset="2"/>
              </a:rPr>
              <a:t>Reverse Proxy Server</a:t>
            </a:r>
            <a:r>
              <a:rPr lang="ko-KR" altLang="en-US" sz="1200" dirty="0">
                <a:sym typeface="Wingdings" panose="05000000000000000000" pitchFamily="2" charset="2"/>
              </a:rPr>
              <a:t>로 활용하여 </a:t>
            </a:r>
            <a:r>
              <a:rPr lang="en-US" altLang="ko-KR" sz="1200" dirty="0">
                <a:sym typeface="Wingdings" panose="05000000000000000000" pitchFamily="2" charset="2"/>
              </a:rPr>
              <a:t>WAS </a:t>
            </a:r>
            <a:r>
              <a:rPr lang="ko-KR" altLang="en-US" sz="1200" dirty="0">
                <a:sym typeface="Wingdings" panose="05000000000000000000" pitchFamily="2" charset="2"/>
              </a:rPr>
              <a:t>서버의 부하를 줄일 수 있는 </a:t>
            </a:r>
            <a:r>
              <a:rPr lang="ko-KR" altLang="en-US" sz="1200" dirty="0" err="1">
                <a:sym typeface="Wingdings" panose="05000000000000000000" pitchFamily="2" charset="2"/>
              </a:rPr>
              <a:t>로드밸런서로</a:t>
            </a:r>
            <a:r>
              <a:rPr lang="ko-KR" altLang="en-US" sz="1200" dirty="0">
                <a:sym typeface="Wingdings" panose="05000000000000000000" pitchFamily="2" charset="2"/>
              </a:rPr>
              <a:t> 활용됨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601234-3481-4766-BDE4-B81B1000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07" y="2241251"/>
            <a:ext cx="3994320" cy="26667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D8686-1E68-4CF1-92EC-3142C72F55A1}"/>
              </a:ext>
            </a:extLst>
          </p:cNvPr>
          <p:cNvSpPr txBox="1"/>
          <p:nvPr/>
        </p:nvSpPr>
        <p:spPr>
          <a:xfrm>
            <a:off x="935415" y="5020727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2-(1) Reverse</a:t>
            </a:r>
            <a:r>
              <a:rPr lang="ko-KR" altLang="en-US" dirty="0"/>
              <a:t> </a:t>
            </a:r>
            <a:r>
              <a:rPr lang="en-US" altLang="ko-KR" dirty="0"/>
              <a:t>Proxy </a:t>
            </a:r>
            <a:r>
              <a:rPr lang="ko-KR" altLang="en-US" dirty="0"/>
              <a:t>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D01418-0BCA-41A0-B359-95013B3F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15" y="3280899"/>
            <a:ext cx="336022" cy="2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67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Nginx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란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 - Nginx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흐름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962944" y="2617429"/>
            <a:ext cx="71256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2. Nginx </a:t>
            </a:r>
            <a:r>
              <a:rPr lang="ko-KR" altLang="en-US" dirty="0"/>
              <a:t>흐름</a:t>
            </a:r>
            <a:endParaRPr lang="en-US" altLang="ko-KR" dirty="0"/>
          </a:p>
          <a:p>
            <a:pPr algn="just"/>
            <a:r>
              <a:rPr lang="en-US" altLang="ko-KR" sz="1200" dirty="0"/>
              <a:t>    </a:t>
            </a:r>
            <a:r>
              <a:rPr lang="en-US" altLang="ko-KR" sz="1200" dirty="0">
                <a:sym typeface="Wingdings" panose="05000000000000000000" pitchFamily="2" charset="2"/>
              </a:rPr>
              <a:t> Nginx</a:t>
            </a:r>
            <a:r>
              <a:rPr lang="ko-KR" altLang="en-US" sz="1200" dirty="0">
                <a:sym typeface="Wingdings" panose="05000000000000000000" pitchFamily="2" charset="2"/>
              </a:rPr>
              <a:t>는 </a:t>
            </a:r>
            <a:r>
              <a:rPr lang="en-US" altLang="ko-KR" sz="1200" dirty="0">
                <a:sym typeface="Wingdings" panose="05000000000000000000" pitchFamily="2" charset="2"/>
              </a:rPr>
              <a:t>Event-Driven </a:t>
            </a:r>
            <a:r>
              <a:rPr lang="ko-KR" altLang="en-US" sz="1200" dirty="0">
                <a:sym typeface="Wingdings" panose="05000000000000000000" pitchFamily="2" charset="2"/>
              </a:rPr>
              <a:t>구조로 동작하기 때문에 한 개 또는 고정된 프로세스만 생성하여 사용함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비동기 방식으로 요청들을 </a:t>
            </a:r>
            <a:r>
              <a:rPr lang="en-US" altLang="ko-KR" sz="1200" dirty="0">
                <a:sym typeface="Wingdings" panose="05000000000000000000" pitchFamily="2" charset="2"/>
              </a:rPr>
              <a:t>Concurrency(</a:t>
            </a:r>
            <a:r>
              <a:rPr lang="ko-KR" altLang="en-US" sz="1200" dirty="0">
                <a:sym typeface="Wingdings" panose="05000000000000000000" pitchFamily="2" charset="2"/>
              </a:rPr>
              <a:t>동시실행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ym typeface="Wingdings" panose="05000000000000000000" pitchFamily="2" charset="2"/>
              </a:rPr>
              <a:t>하게 처리 할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그림 </a:t>
            </a:r>
            <a:r>
              <a:rPr lang="en-US" altLang="ko-KR" sz="1200" dirty="0">
                <a:sym typeface="Wingdings" panose="05000000000000000000" pitchFamily="2" charset="2"/>
              </a:rPr>
              <a:t>2-(2) </a:t>
            </a:r>
            <a:r>
              <a:rPr lang="ko-KR" altLang="en-US" sz="1200" dirty="0">
                <a:sym typeface="Wingdings" panose="05000000000000000000" pitchFamily="2" charset="2"/>
              </a:rPr>
              <a:t>처럼 </a:t>
            </a:r>
            <a:r>
              <a:rPr lang="en-US" altLang="ko-KR" sz="1200" dirty="0">
                <a:sym typeface="Wingdings" panose="05000000000000000000" pitchFamily="2" charset="2"/>
              </a:rPr>
              <a:t>Nginx</a:t>
            </a:r>
            <a:r>
              <a:rPr lang="ko-KR" altLang="en-US" sz="1200" dirty="0">
                <a:sym typeface="Wingdings" panose="05000000000000000000" pitchFamily="2" charset="2"/>
              </a:rPr>
              <a:t>는 새로운 요청에 새로운 프로세스와 쓰레드를 생성하지 않아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프로세스와 쓰레드 생성 비용이 존재하지 않음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r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그래서 적은 자원으로도 효율적인 운용이 가능하여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단일 서버에서도 동시에 많은 연결을 처리 할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8686-1E68-4CF1-92EC-3142C72F55A1}"/>
              </a:ext>
            </a:extLst>
          </p:cNvPr>
          <p:cNvSpPr txBox="1"/>
          <p:nvPr/>
        </p:nvSpPr>
        <p:spPr>
          <a:xfrm>
            <a:off x="948651" y="4695187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2-(2) Event-Driven </a:t>
            </a:r>
            <a:r>
              <a:rPr lang="ko-KR" altLang="en-US" dirty="0"/>
              <a:t>구조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BE0DE8-10CC-43F2-886B-63FE942D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3" y="2617429"/>
            <a:ext cx="3989033" cy="1910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4242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8B104-6A88-43AB-8489-C92C973E47CB}"/>
              </a:ext>
            </a:extLst>
          </p:cNvPr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3744567" cy="523220"/>
            <a:chOff x="1493520" y="2052320"/>
            <a:chExt cx="3744567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297709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b="1" spc="600" dirty="0" err="1">
                  <a:solidFill>
                    <a:schemeClr val="accent6">
                      <a:lumMod val="75000"/>
                    </a:schemeClr>
                  </a:solidFill>
                  <a:cs typeface="Arial"/>
                </a:rPr>
                <a:t>프로젝트</a:t>
              </a:r>
              <a:r>
                <a:rPr lang="en-US" altLang="ko-KR" sz="2800" b="1" spc="600" dirty="0">
                  <a:solidFill>
                    <a:schemeClr val="accent6">
                      <a:lumMod val="75000"/>
                    </a:schemeClr>
                  </a:solidFill>
                  <a:cs typeface="Arial"/>
                </a:rPr>
                <a:t> </a:t>
              </a:r>
              <a:r>
                <a:rPr lang="en-US" altLang="ko-KR" sz="2800" b="1" spc="600" dirty="0" err="1">
                  <a:solidFill>
                    <a:schemeClr val="accent6">
                      <a:lumMod val="75000"/>
                    </a:schemeClr>
                  </a:solidFill>
                  <a:cs typeface="Arial"/>
                </a:rPr>
                <a:t>개요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2872533" cy="523220"/>
            <a:chOff x="1493520" y="2052320"/>
            <a:chExt cx="2872533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이론 설명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3308550" cy="523220"/>
            <a:chOff x="1493520" y="2052320"/>
            <a:chExt cx="3308550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2541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시스템 구축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67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Nginx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란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 - Nginx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953979" y="2446634"/>
            <a:ext cx="7125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3. Nginx </a:t>
            </a:r>
            <a:r>
              <a:rPr lang="ko-KR" altLang="en-US" dirty="0"/>
              <a:t>구조</a:t>
            </a:r>
            <a:endParaRPr lang="en-US" altLang="ko-KR" dirty="0"/>
          </a:p>
          <a:p>
            <a:pPr algn="just"/>
            <a:r>
              <a:rPr lang="en-US" altLang="ko-KR" sz="1200" dirty="0"/>
              <a:t>    </a:t>
            </a:r>
            <a:r>
              <a:rPr lang="en-US" altLang="ko-KR" sz="1200" dirty="0">
                <a:sym typeface="Wingdings" panose="05000000000000000000" pitchFamily="2" charset="2"/>
              </a:rPr>
              <a:t> Nginx</a:t>
            </a:r>
            <a:r>
              <a:rPr lang="ko-KR" altLang="en-US" sz="1200" dirty="0">
                <a:sym typeface="Wingdings" panose="05000000000000000000" pitchFamily="2" charset="2"/>
              </a:rPr>
              <a:t>는 하나의 </a:t>
            </a:r>
            <a:r>
              <a:rPr lang="en-US" altLang="ko-KR" sz="1200" dirty="0">
                <a:sym typeface="Wingdings" panose="05000000000000000000" pitchFamily="2" charset="2"/>
              </a:rPr>
              <a:t>Master Process</a:t>
            </a:r>
            <a:r>
              <a:rPr lang="ko-KR" altLang="en-US" sz="1200" dirty="0">
                <a:sym typeface="Wingdings" panose="05000000000000000000" pitchFamily="2" charset="2"/>
              </a:rPr>
              <a:t>와 다수의 </a:t>
            </a:r>
            <a:r>
              <a:rPr lang="en-US" altLang="ko-KR" sz="1200" dirty="0">
                <a:sym typeface="Wingdings" panose="05000000000000000000" pitchFamily="2" charset="2"/>
              </a:rPr>
              <a:t>Worker Process</a:t>
            </a:r>
            <a:r>
              <a:rPr lang="ko-KR" altLang="en-US" sz="1200" dirty="0">
                <a:sym typeface="Wingdings" panose="05000000000000000000" pitchFamily="2" charset="2"/>
              </a:rPr>
              <a:t>로 구성되어 실행됨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Master Process</a:t>
            </a:r>
            <a:r>
              <a:rPr lang="ko-KR" altLang="en-US" sz="1200" dirty="0">
                <a:sym typeface="Wingdings" panose="05000000000000000000" pitchFamily="2" charset="2"/>
              </a:rPr>
              <a:t>는 설정 파일을 읽고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유효성 검사 및 </a:t>
            </a:r>
            <a:r>
              <a:rPr lang="en-US" altLang="ko-KR" sz="1200" dirty="0">
                <a:sym typeface="Wingdings" panose="05000000000000000000" pitchFamily="2" charset="2"/>
              </a:rPr>
              <a:t>Worker Process</a:t>
            </a:r>
            <a:r>
              <a:rPr lang="ko-KR" altLang="en-US" sz="1200" dirty="0">
                <a:sym typeface="Wingdings" panose="05000000000000000000" pitchFamily="2" charset="2"/>
              </a:rPr>
              <a:t>를 관리역할을 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모든 요청은 </a:t>
            </a:r>
            <a:r>
              <a:rPr lang="en-US" altLang="ko-KR" sz="1200" dirty="0">
                <a:sym typeface="Wingdings" panose="05000000000000000000" pitchFamily="2" charset="2"/>
              </a:rPr>
              <a:t>Worker Process</a:t>
            </a:r>
            <a:r>
              <a:rPr lang="ko-KR" altLang="en-US" sz="1200" dirty="0">
                <a:sym typeface="Wingdings" panose="05000000000000000000" pitchFamily="2" charset="2"/>
              </a:rPr>
              <a:t>에서 처리함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Worker Process </a:t>
            </a:r>
            <a:r>
              <a:rPr lang="ko-KR" altLang="en-US" sz="1200" dirty="0">
                <a:sym typeface="Wingdings" panose="05000000000000000000" pitchFamily="2" charset="2"/>
              </a:rPr>
              <a:t>사이에 요청을 효율적으로 분배하기 위해 </a:t>
            </a:r>
            <a:r>
              <a:rPr lang="en-US" altLang="ko-KR" sz="1200" dirty="0">
                <a:sym typeface="Wingdings" panose="05000000000000000000" pitchFamily="2" charset="2"/>
              </a:rPr>
              <a:t>OS</a:t>
            </a:r>
            <a:r>
              <a:rPr lang="ko-KR" altLang="en-US" sz="1200" dirty="0">
                <a:sym typeface="Wingdings" panose="05000000000000000000" pitchFamily="2" charset="2"/>
              </a:rPr>
              <a:t>에 의존적인 </a:t>
            </a:r>
            <a:r>
              <a:rPr lang="ko-KR" altLang="en-US" sz="1200" dirty="0" err="1">
                <a:sym typeface="Wingdings" panose="05000000000000000000" pitchFamily="2" charset="2"/>
              </a:rPr>
              <a:t>매커니즘을</a:t>
            </a:r>
            <a:r>
              <a:rPr lang="ko-KR" altLang="en-US" sz="1200" dirty="0">
                <a:sym typeface="Wingdings" panose="05000000000000000000" pitchFamily="2" charset="2"/>
              </a:rPr>
              <a:t> 사용함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Worker Process</a:t>
            </a:r>
            <a:r>
              <a:rPr lang="ko-KR" altLang="en-US" sz="1200" dirty="0">
                <a:sym typeface="Wingdings" panose="05000000000000000000" pitchFamily="2" charset="2"/>
              </a:rPr>
              <a:t>의 개수는 설정 파일에서 정의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정의된 프로세스 개수는 사용 가능한 </a:t>
            </a:r>
            <a:r>
              <a:rPr lang="en-US" altLang="ko-KR" sz="1200" dirty="0">
                <a:sym typeface="Wingdings" panose="05000000000000000000" pitchFamily="2" charset="2"/>
              </a:rPr>
              <a:t>CPU </a:t>
            </a:r>
            <a:r>
              <a:rPr lang="ko-KR" altLang="en-US" sz="1200" dirty="0">
                <a:sym typeface="Wingdings" panose="05000000000000000000" pitchFamily="2" charset="2"/>
              </a:rPr>
              <a:t>코어 숫자에 맞게 자동 조정됨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8686-1E68-4CF1-92EC-3142C72F55A1}"/>
              </a:ext>
            </a:extLst>
          </p:cNvPr>
          <p:cNvSpPr txBox="1"/>
          <p:nvPr/>
        </p:nvSpPr>
        <p:spPr>
          <a:xfrm>
            <a:off x="1397079" y="493253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2-(3) Nginx </a:t>
            </a:r>
            <a:r>
              <a:rPr lang="ko-KR" altLang="en-US" dirty="0"/>
              <a:t>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23791B-EBA8-44F7-A0C9-DB98F089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5" y="2326664"/>
            <a:ext cx="4049203" cy="2455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0E4029-6748-45A8-8041-D7132E0B3CEB}"/>
              </a:ext>
            </a:extLst>
          </p:cNvPr>
          <p:cNvSpPr txBox="1"/>
          <p:nvPr/>
        </p:nvSpPr>
        <p:spPr>
          <a:xfrm>
            <a:off x="8259148" y="6065449"/>
            <a:ext cx="38204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참고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https://velog.io/@wijihoon123/Nginx%EB%9E%80-%EB%AC%B4%EC%97%87%EC%9D%B8%EA%B0%80</a:t>
            </a:r>
            <a:r>
              <a:rPr lang="ko-KR" altLang="en-US" sz="11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51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482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프록시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- Forward Proxy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945014" y="2455475"/>
            <a:ext cx="7125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1. Forward Proxy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사용자가 도메인에 연결하려고 하면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사용자가 </a:t>
            </a:r>
            <a:r>
              <a:rPr lang="en-US" altLang="ko-KR" sz="1200" dirty="0">
                <a:sym typeface="Wingdings" panose="05000000000000000000" pitchFamily="2" charset="2"/>
              </a:rPr>
              <a:t>PC</a:t>
            </a:r>
            <a:r>
              <a:rPr lang="ko-KR" altLang="en-US" sz="1200" dirty="0">
                <a:sym typeface="Wingdings" panose="05000000000000000000" pitchFamily="2" charset="2"/>
              </a:rPr>
              <a:t>가 직접 연결하는 것이 아니라 포워드 </a:t>
            </a:r>
            <a:r>
              <a:rPr lang="ko-KR" altLang="en-US" sz="1200" dirty="0" err="1">
                <a:sym typeface="Wingdings" panose="05000000000000000000" pitchFamily="2" charset="2"/>
              </a:rPr>
              <a:t>프록시서버가</a:t>
            </a:r>
            <a:r>
              <a:rPr lang="ko-KR" altLang="en-US" sz="1200" dirty="0">
                <a:sym typeface="Wingdings" panose="05000000000000000000" pitchFamily="2" charset="2"/>
              </a:rPr>
              <a:t> 요청을 받음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포워드 프록시 서버가 받은 요청을 도메인에 연결하여 그 결과를 클라이언트에 전달</a:t>
            </a:r>
            <a:r>
              <a:rPr lang="en-US" altLang="ko-KR" sz="1200" dirty="0">
                <a:sym typeface="Wingdings" panose="05000000000000000000" pitchFamily="2" charset="2"/>
              </a:rPr>
              <a:t>(forward)</a:t>
            </a:r>
            <a:r>
              <a:rPr lang="ko-KR" altLang="en-US" sz="1200" dirty="0">
                <a:sym typeface="Wingdings" panose="05000000000000000000" pitchFamily="2" charset="2"/>
              </a:rPr>
              <a:t>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포워드 프록시는 대개 </a:t>
            </a:r>
            <a:r>
              <a:rPr lang="en-US" altLang="ko-KR" sz="1200" dirty="0">
                <a:sym typeface="Wingdings" panose="05000000000000000000" pitchFamily="2" charset="2"/>
              </a:rPr>
              <a:t>Caching </a:t>
            </a:r>
            <a:r>
              <a:rPr lang="ko-KR" altLang="en-US" sz="1200" dirty="0">
                <a:sym typeface="Wingdings" panose="05000000000000000000" pitchFamily="2" charset="2"/>
              </a:rPr>
              <a:t>기능이 있으므로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자주 사용되는 컨텐츠라면 월등한 성능 향상을 가져올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그래서 정해진 사이트만 연결하게 설정하는 등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웹 사용 환경을 제안할 수 있으므로 보안에 매우 중요한 환경에서 사용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8686-1E68-4CF1-92EC-3142C72F55A1}"/>
              </a:ext>
            </a:extLst>
          </p:cNvPr>
          <p:cNvSpPr txBox="1"/>
          <p:nvPr/>
        </p:nvSpPr>
        <p:spPr>
          <a:xfrm>
            <a:off x="862076" y="5138791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2-(4) Forward Proxy </a:t>
            </a:r>
            <a:r>
              <a:rPr lang="ko-KR" altLang="en-US" dirty="0"/>
              <a:t>구조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0A8674-720D-477C-B03A-14424C45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49" y="2157658"/>
            <a:ext cx="3509438" cy="2811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160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34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프록시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- Reverse Proxy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3297" y="3271263"/>
            <a:ext cx="7125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2. Reverse Proxy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리버스 프록시로 웹 서버를 설정할 경우 사용자가 도메인의 웹 서비스에 데이터를 요청하면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     </a:t>
            </a:r>
            <a:r>
              <a:rPr lang="ko-KR" altLang="en-US" sz="1200" dirty="0">
                <a:sym typeface="Wingdings" panose="05000000000000000000" pitchFamily="2" charset="2"/>
              </a:rPr>
              <a:t>리버스 프록시는 이 요청을 받아서 내부 서버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보통 </a:t>
            </a:r>
            <a:r>
              <a:rPr lang="en-US" altLang="ko-KR" sz="1200" dirty="0">
                <a:sym typeface="Wingdings" panose="05000000000000000000" pitchFamily="2" charset="2"/>
              </a:rPr>
              <a:t>WAS)</a:t>
            </a:r>
            <a:r>
              <a:rPr lang="ko-KR" altLang="en-US" sz="1200" dirty="0">
                <a:sym typeface="Wingdings" panose="05000000000000000000" pitchFamily="2" charset="2"/>
              </a:rPr>
              <a:t>에서 데이터를 받은 후에 이 데이터를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     </a:t>
            </a:r>
            <a:r>
              <a:rPr lang="ko-KR" altLang="en-US" sz="1200" dirty="0">
                <a:sym typeface="Wingdings" panose="05000000000000000000" pitchFamily="2" charset="2"/>
              </a:rPr>
              <a:t>사용자에게 다시 전달함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8686-1E68-4CF1-92EC-3142C72F55A1}"/>
              </a:ext>
            </a:extLst>
          </p:cNvPr>
          <p:cNvSpPr txBox="1"/>
          <p:nvPr/>
        </p:nvSpPr>
        <p:spPr>
          <a:xfrm>
            <a:off x="1269967" y="51029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2-(5) Proxy </a:t>
            </a:r>
            <a:r>
              <a:rPr lang="ko-KR" altLang="en-US" dirty="0"/>
              <a:t>구조도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D2AD7F-FC99-484C-83E4-E7F3B697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2455475"/>
            <a:ext cx="3393185" cy="2369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366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34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프록시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- Reverse Proxy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3297" y="2049163"/>
            <a:ext cx="71256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2. Reverse Proxy </a:t>
            </a:r>
            <a:r>
              <a:rPr lang="ko-KR" altLang="en-US" dirty="0"/>
              <a:t>장점</a:t>
            </a:r>
            <a:endParaRPr lang="en-US" altLang="ko-KR" dirty="0"/>
          </a:p>
          <a:p>
            <a:pPr algn="just"/>
            <a:r>
              <a:rPr lang="en-US" altLang="ko-KR" dirty="0"/>
              <a:t>  </a:t>
            </a:r>
            <a:r>
              <a:rPr lang="en-US" altLang="ko-KR" sz="1400" dirty="0"/>
              <a:t>1) </a:t>
            </a:r>
            <a:r>
              <a:rPr lang="ko-KR" altLang="en-US" sz="1400" dirty="0"/>
              <a:t>속도와 안정성</a:t>
            </a:r>
            <a:endParaRPr lang="en-US" altLang="ko-KR" sz="1600" dirty="0"/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리버스 프록시를 구성하면 이 앞에 가속기 등을 연동하는 등 아키텍처 측면에서 성능 향상이 용이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CDN</a:t>
            </a:r>
            <a:r>
              <a:rPr lang="ko-KR" altLang="en-US" sz="1200" dirty="0">
                <a:sym typeface="Wingdings" panose="05000000000000000000" pitchFamily="2" charset="2"/>
              </a:rPr>
              <a:t>을 연동하면 </a:t>
            </a:r>
            <a:r>
              <a:rPr lang="en-US" altLang="ko-KR" sz="1200" dirty="0">
                <a:sym typeface="Wingdings" panose="05000000000000000000" pitchFamily="2" charset="2"/>
              </a:rPr>
              <a:t>DDOS </a:t>
            </a:r>
            <a:r>
              <a:rPr lang="ko-KR" altLang="en-US" sz="1200" dirty="0">
                <a:sym typeface="Wingdings" panose="05000000000000000000" pitchFamily="2" charset="2"/>
              </a:rPr>
              <a:t>공격에 효과적으로 방어 가능함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dirty="0"/>
              <a:t>  </a:t>
            </a:r>
            <a:r>
              <a:rPr lang="en-US" altLang="ko-KR" sz="1400" dirty="0"/>
              <a:t>2) </a:t>
            </a:r>
            <a:r>
              <a:rPr lang="ko-KR" altLang="en-US" sz="1400" dirty="0"/>
              <a:t>신뢰성 증대</a:t>
            </a:r>
            <a:endParaRPr lang="en-US" altLang="ko-KR" sz="1400" dirty="0"/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리버스 프록시를 </a:t>
            </a:r>
            <a:r>
              <a:rPr lang="en-US" altLang="ko-KR" sz="1200" dirty="0">
                <a:sym typeface="Wingdings" panose="05000000000000000000" pitchFamily="2" charset="2"/>
              </a:rPr>
              <a:t>cluster</a:t>
            </a:r>
            <a:r>
              <a:rPr lang="ko-KR" altLang="en-US" sz="1200" dirty="0">
                <a:sym typeface="Wingdings" panose="05000000000000000000" pitchFamily="2" charset="2"/>
              </a:rPr>
              <a:t>로 구성해 놓으면 가용성을 높일 수 있고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사용자가 증가하는 상황에 맞게 </a:t>
            </a:r>
            <a:r>
              <a:rPr lang="en-US" altLang="ko-KR" sz="1200" dirty="0">
                <a:sym typeface="Wingdings" panose="05000000000000000000" pitchFamily="2" charset="2"/>
              </a:rPr>
              <a:t>WAS</a:t>
            </a:r>
            <a:r>
              <a:rPr lang="ko-KR" altLang="en-US" sz="1200" dirty="0">
                <a:sym typeface="Wingdings" panose="05000000000000000000" pitchFamily="2" charset="2"/>
              </a:rPr>
              <a:t>를 유연하게 늘릴 수 있는 장점이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리버스 프록시 앞에 </a:t>
            </a:r>
            <a:r>
              <a:rPr lang="en-US" altLang="ko-KR" sz="1200" dirty="0">
                <a:sym typeface="Wingdings" panose="05000000000000000000" pitchFamily="2" charset="2"/>
              </a:rPr>
              <a:t>Load Balancer</a:t>
            </a:r>
            <a:r>
              <a:rPr lang="ko-KR" altLang="en-US" sz="1200" dirty="0">
                <a:sym typeface="Wingdings" panose="05000000000000000000" pitchFamily="2" charset="2"/>
              </a:rPr>
              <a:t>를 붙이면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r"/>
            <a:r>
              <a:rPr lang="ko-KR" altLang="en-US" sz="1200" dirty="0">
                <a:sym typeface="Wingdings" panose="05000000000000000000" pitchFamily="2" charset="2"/>
              </a:rPr>
              <a:t>상황에 맞는 알고리즘을 적용해 서비스의 신뢰성을 높일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en-US" altLang="ko-KR" sz="1200" dirty="0"/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   </a:t>
            </a:r>
            <a:r>
              <a:rPr lang="en-US" altLang="ko-KR" sz="1400" dirty="0"/>
              <a:t>3) </a:t>
            </a:r>
            <a:r>
              <a:rPr lang="ko-KR" altLang="en-US" sz="1400" dirty="0"/>
              <a:t>보안</a:t>
            </a:r>
            <a:endParaRPr lang="en-US" altLang="ko-KR" sz="1400" dirty="0"/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DMZ</a:t>
            </a:r>
            <a:r>
              <a:rPr lang="ko-KR" altLang="en-US" sz="1200" dirty="0">
                <a:sym typeface="Wingdings" panose="05000000000000000000" pitchFamily="2" charset="2"/>
              </a:rPr>
              <a:t>라고 하는 내부 네트워크와 외부 네트워크 사이에 위치한 공간에 프록시 서버를 구축하고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     </a:t>
            </a:r>
            <a:r>
              <a:rPr lang="ko-KR" altLang="en-US" sz="1200" dirty="0">
                <a:sym typeface="Wingdings" panose="05000000000000000000" pitchFamily="2" charset="2"/>
              </a:rPr>
              <a:t>내부에 </a:t>
            </a:r>
            <a:r>
              <a:rPr lang="en-US" altLang="ko-KR" sz="1200" dirty="0">
                <a:sym typeface="Wingdings" panose="05000000000000000000" pitchFamily="2" charset="2"/>
              </a:rPr>
              <a:t>WAS</a:t>
            </a:r>
            <a:r>
              <a:rPr lang="ko-KR" altLang="en-US" sz="1200" dirty="0"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sym typeface="Wingdings" panose="05000000000000000000" pitchFamily="2" charset="2"/>
              </a:rPr>
              <a:t>DBMS</a:t>
            </a:r>
            <a:r>
              <a:rPr lang="ko-KR" altLang="en-US" sz="1200" dirty="0">
                <a:sym typeface="Wingdings" panose="05000000000000000000" pitchFamily="2" charset="2"/>
              </a:rPr>
              <a:t>를 연결하여 연동하면 최전방에 </a:t>
            </a:r>
            <a:r>
              <a:rPr lang="en-US" altLang="ko-KR" sz="1200" dirty="0">
                <a:sym typeface="Wingdings" panose="05000000000000000000" pitchFamily="2" charset="2"/>
              </a:rPr>
              <a:t>WAS</a:t>
            </a:r>
            <a:r>
              <a:rPr lang="ko-KR" altLang="en-US" sz="1200" dirty="0">
                <a:sym typeface="Wingdings" panose="05000000000000000000" pitchFamily="2" charset="2"/>
              </a:rPr>
              <a:t>가 있는 구조에서 </a:t>
            </a:r>
            <a:r>
              <a:rPr lang="en-US" altLang="ko-KR" sz="1200" dirty="0">
                <a:sym typeface="Wingdings" panose="05000000000000000000" pitchFamily="2" charset="2"/>
              </a:rPr>
              <a:t>DBMS </a:t>
            </a:r>
            <a:r>
              <a:rPr lang="ko-KR" altLang="en-US" sz="1200" dirty="0">
                <a:sym typeface="Wingdings" panose="05000000000000000000" pitchFamily="2" charset="2"/>
              </a:rPr>
              <a:t>까지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     </a:t>
            </a:r>
            <a:r>
              <a:rPr lang="ko-KR" altLang="en-US" sz="1200" dirty="0">
                <a:sym typeface="Wingdings" panose="05000000000000000000" pitchFamily="2" charset="2"/>
              </a:rPr>
              <a:t>해킹 당하는 문제를 방지할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그래서 웹 서버가 해킹 당해도 </a:t>
            </a:r>
            <a:r>
              <a:rPr lang="en-US" altLang="ko-KR" sz="1200" dirty="0">
                <a:sym typeface="Wingdings" panose="05000000000000000000" pitchFamily="2" charset="2"/>
              </a:rPr>
              <a:t>2</a:t>
            </a:r>
            <a:r>
              <a:rPr lang="ko-KR" altLang="en-US" sz="1200" dirty="0">
                <a:sym typeface="Wingdings" panose="05000000000000000000" pitchFamily="2" charset="2"/>
              </a:rPr>
              <a:t>차 피해를 최소화 할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490EC-3A63-4844-B46B-34103DEEB2D2}"/>
              </a:ext>
            </a:extLst>
          </p:cNvPr>
          <p:cNvSpPr txBox="1"/>
          <p:nvPr/>
        </p:nvSpPr>
        <p:spPr>
          <a:xfrm>
            <a:off x="8561294" y="5987682"/>
            <a:ext cx="3630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참고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https://www.lesstif.com/system-admin/forward-proxy-reverse-proxy-21430345.html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A7D155-E703-4121-91A5-D68D5DF5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3" y="2313217"/>
            <a:ext cx="3710313" cy="2470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C81680-9E3D-41BA-BA5E-40E4EFE7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549" y="2893358"/>
            <a:ext cx="231774" cy="2026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F2E1E1-5639-4B2A-8F8A-D34B9132745B}"/>
              </a:ext>
            </a:extLst>
          </p:cNvPr>
          <p:cNvSpPr txBox="1"/>
          <p:nvPr/>
        </p:nvSpPr>
        <p:spPr>
          <a:xfrm>
            <a:off x="1018799" y="517921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2-(6) </a:t>
            </a:r>
            <a:r>
              <a:rPr lang="ko-KR" altLang="en-US" dirty="0"/>
              <a:t>기업 네트워크 구조</a:t>
            </a:r>
          </a:p>
        </p:txBody>
      </p:sp>
    </p:spTree>
    <p:extLst>
      <p:ext uri="{BB962C8B-B14F-4D97-AF65-F5344CB8AC3E}">
        <p14:creationId xmlns:p14="http://schemas.microsoft.com/office/powerpoint/2010/main" val="264430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195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(3)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동기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비동기 방식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3297" y="2313217"/>
            <a:ext cx="7125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1. </a:t>
            </a:r>
            <a:r>
              <a:rPr lang="ko-KR" altLang="en-US" dirty="0"/>
              <a:t>동기 방식</a:t>
            </a:r>
            <a:r>
              <a:rPr lang="en-US" altLang="ko-KR" dirty="0"/>
              <a:t>(Synchronous)</a:t>
            </a:r>
            <a:endParaRPr lang="en-US" altLang="ko-KR" sz="1600" dirty="0"/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요청을 보낸 후 응답</a:t>
            </a:r>
            <a:r>
              <a:rPr lang="en-US" altLang="ko-KR" sz="1200" dirty="0">
                <a:sym typeface="Wingdings" panose="05000000000000000000" pitchFamily="2" charset="2"/>
              </a:rPr>
              <a:t>(=</a:t>
            </a:r>
            <a:r>
              <a:rPr lang="ko-KR" altLang="en-US" sz="1200" dirty="0">
                <a:sym typeface="Wingdings" panose="05000000000000000000" pitchFamily="2" charset="2"/>
              </a:rPr>
              <a:t>결과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ym typeface="Wingdings" panose="05000000000000000000" pitchFamily="2" charset="2"/>
              </a:rPr>
              <a:t>를 </a:t>
            </a:r>
            <a:r>
              <a:rPr lang="ko-KR" altLang="en-US" sz="1200" dirty="0" err="1">
                <a:sym typeface="Wingdings" panose="05000000000000000000" pitchFamily="2" charset="2"/>
              </a:rPr>
              <a:t>받아야지만</a:t>
            </a:r>
            <a:r>
              <a:rPr lang="ko-KR" altLang="en-US" sz="1200" dirty="0">
                <a:sym typeface="Wingdings" panose="05000000000000000000" pitchFamily="2" charset="2"/>
              </a:rPr>
              <a:t> 다음 동작이 이루어지는 방식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어떤 일을 처리할 동안 다른 프로그램은 정지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실제 </a:t>
            </a:r>
            <a:r>
              <a:rPr lang="en-US" altLang="ko-KR" sz="1200" dirty="0">
                <a:sym typeface="Wingdings" panose="05000000000000000000" pitchFamily="2" charset="2"/>
              </a:rPr>
              <a:t>CPU</a:t>
            </a:r>
            <a:r>
              <a:rPr lang="ko-KR" altLang="en-US" sz="1200" dirty="0">
                <a:sym typeface="Wingdings" panose="05000000000000000000" pitchFamily="2" charset="2"/>
              </a:rPr>
              <a:t>가 느려지는 것은 아니지만 시스템 전체적인 효율 저하가 발생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dirty="0"/>
              <a:t>2. </a:t>
            </a:r>
            <a:r>
              <a:rPr lang="ko-KR" altLang="en-US" dirty="0"/>
              <a:t>비동기 방식</a:t>
            </a:r>
            <a:r>
              <a:rPr lang="en-US" altLang="ko-KR" dirty="0"/>
              <a:t>(Asynchronous)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요청을 보낸 후 응답</a:t>
            </a:r>
            <a:r>
              <a:rPr lang="en-US" altLang="ko-KR" sz="1200" dirty="0">
                <a:sym typeface="Wingdings" panose="05000000000000000000" pitchFamily="2" charset="2"/>
              </a:rPr>
              <a:t>(=</a:t>
            </a:r>
            <a:r>
              <a:rPr lang="ko-KR" altLang="en-US" sz="1200" dirty="0">
                <a:sym typeface="Wingdings" panose="05000000000000000000" pitchFamily="2" charset="2"/>
              </a:rPr>
              <a:t>결과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ym typeface="Wingdings" panose="05000000000000000000" pitchFamily="2" charset="2"/>
              </a:rPr>
              <a:t>와는 상관없이 다음 방식이 동작하는 방식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결과를 처리하는 과정에서 다른 작업을 진행 가능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비동기식의 응답은 요청에 대한 확인 동작이고 호출 받은 함수가 처리를 끝내면 요청한 함수를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     </a:t>
            </a:r>
            <a:r>
              <a:rPr lang="ko-KR" altLang="en-US" sz="1200" dirty="0">
                <a:sym typeface="Wingdings" panose="05000000000000000000" pitchFamily="2" charset="2"/>
              </a:rPr>
              <a:t>호출하여 처리 결과를 전담하는 구조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즉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선 응답 후 처리결과 호출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콜백함수</a:t>
            </a:r>
            <a:r>
              <a:rPr lang="en-US" altLang="ko-KR" sz="1200" dirty="0"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	</a:t>
            </a:r>
            <a:r>
              <a:rPr lang="en-US" altLang="ko-KR" sz="1200" u="sng" dirty="0">
                <a:sym typeface="Wingdings" panose="05000000000000000000" pitchFamily="2" charset="2"/>
              </a:rPr>
              <a:t>ex) ajax</a:t>
            </a:r>
            <a:r>
              <a:rPr lang="ko-KR" altLang="en-US" sz="1200" u="sng" dirty="0">
                <a:sym typeface="Wingdings" panose="05000000000000000000" pitchFamily="2" charset="2"/>
              </a:rPr>
              <a:t>의 </a:t>
            </a:r>
            <a:r>
              <a:rPr lang="en-US" altLang="ko-KR" sz="1200" u="sng" dirty="0">
                <a:sym typeface="Wingdings" panose="05000000000000000000" pitchFamily="2" charset="2"/>
              </a:rPr>
              <a:t>success, error</a:t>
            </a:r>
            <a:r>
              <a:rPr lang="ko-KR" altLang="en-US" sz="1200" u="sng" dirty="0">
                <a:sym typeface="Wingdings" panose="05000000000000000000" pitchFamily="2" charset="2"/>
              </a:rPr>
              <a:t>과 같은 것들이 콜백함수라고 할 수 있음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200" dirty="0">
                <a:sym typeface="Wingdings" panose="05000000000000000000" pitchFamily="2" charset="2"/>
              </a:rPr>
              <a:t>     </a:t>
            </a:r>
            <a:r>
              <a:rPr lang="ko-KR" altLang="en-US" sz="1200" dirty="0">
                <a:sym typeface="Wingdings" panose="05000000000000000000" pitchFamily="2" charset="2"/>
              </a:rPr>
              <a:t>비동기식 방식은 </a:t>
            </a:r>
            <a:r>
              <a:rPr lang="en-US" altLang="ko-KR" sz="1200" dirty="0">
                <a:sym typeface="Wingdings" panose="05000000000000000000" pitchFamily="2" charset="2"/>
              </a:rPr>
              <a:t>multitask </a:t>
            </a:r>
            <a:r>
              <a:rPr lang="ko-KR" altLang="en-US" sz="1200" dirty="0">
                <a:sym typeface="Wingdings" panose="05000000000000000000" pitchFamily="2" charset="2"/>
              </a:rPr>
              <a:t>환경에서만 가능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F2E1E1-5639-4B2A-8F8A-D34B9132745B}"/>
              </a:ext>
            </a:extLst>
          </p:cNvPr>
          <p:cNvSpPr txBox="1"/>
          <p:nvPr/>
        </p:nvSpPr>
        <p:spPr>
          <a:xfrm>
            <a:off x="682539" y="5129039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2-(7)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/>
              <a:t>비동기 방식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30F02-2525-492D-89B9-537FC47359F2}"/>
              </a:ext>
            </a:extLst>
          </p:cNvPr>
          <p:cNvSpPr txBox="1"/>
          <p:nvPr/>
        </p:nvSpPr>
        <p:spPr>
          <a:xfrm>
            <a:off x="9274002" y="6248400"/>
            <a:ext cx="276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참조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https://jieun0113.tistory.com/73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DBDE40-E371-4A54-AF35-A0EA1EDA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9" y="2313217"/>
            <a:ext cx="4422597" cy="24872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4513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이론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(4) Jenkins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325121" y="2313217"/>
            <a:ext cx="11673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(본문)"/>
                <a:ea typeface="HY그래픽M"/>
              </a:rPr>
              <a:t>1. Jenkins</a:t>
            </a:r>
            <a:r>
              <a:rPr lang="ko-KR" altLang="en-US" sz="1400" dirty="0">
                <a:latin typeface="나눔스퀘어 (본문)"/>
                <a:ea typeface="HY그래픽M"/>
              </a:rPr>
              <a:t>란</a:t>
            </a:r>
            <a:r>
              <a:rPr lang="en-US" altLang="ko-KR" sz="1400" dirty="0">
                <a:latin typeface="나눔스퀘어 (본문)"/>
                <a:ea typeface="HY그래픽M"/>
              </a:rPr>
              <a:t>?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젠킨스는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소프트웨어 개발 시 지속적으로 통합 서비스를 제공하는 툴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CI(Continuous Integration)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툴 이라고 표현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젠킨스와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같은 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CI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툴이 등장하기 전에는 일정시간마다 빌드를 실행하는 방식이 일반적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하지만 </a:t>
            </a:r>
            <a:r>
              <a:rPr lang="ko-KR" altLang="en-US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젠킨스는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정기적인 빌드에서 한발 나아가 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SVN, </a:t>
            </a:r>
          </a:p>
          <a:p>
            <a:pPr algn="r"/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Git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과 같은 버전 관리 시스템과 연동하여 소스의 </a:t>
            </a:r>
            <a:r>
              <a:rPr lang="ko-KR" altLang="en-US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커밋을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감지하면 자동적으로 자동화 테스트가 포함된 빌드가 작동되도록 설정할 수 있음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2. </a:t>
            </a:r>
            <a:r>
              <a:rPr lang="en-US" altLang="ko-KR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Jenkis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기능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프로젝트 표준 컴파일 환경에서 컴파일 오류 검출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자동화 테스트 수행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정적 코드 분석에 의한 코딩 규약 준수 여부 체크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프로파일링 툴을 이용한 소스 변경에 따른 성능 변화 감시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결합 테스트 환경에 대한 배포 작업</a:t>
            </a:r>
            <a:endParaRPr lang="en-US" altLang="ko-KR" sz="1400" dirty="0">
              <a:latin typeface="나눔스퀘어 (본문)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그 외에 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500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여가지가 넘는 플러그인을 온라인으로 인스톨 하여 추가 기능 구현 가능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. </a:t>
            </a:r>
          </a:p>
          <a:p>
            <a:pPr algn="r"/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(</a:t>
            </a:r>
            <a:r>
              <a:rPr lang="ko-KR" altLang="en-US" sz="1400" dirty="0" err="1">
                <a:latin typeface="나눔스퀘어 (본문)"/>
                <a:ea typeface="HY그래픽M"/>
                <a:sym typeface="Wingdings" panose="05000000000000000000" pitchFamily="2" charset="2"/>
              </a:rPr>
              <a:t>파이썬과</a:t>
            </a:r>
            <a:r>
              <a:rPr lang="ko-KR" altLang="en-US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 같은 스크립트를 이용해 커스텀 기능 추가 가능</a:t>
            </a:r>
            <a:r>
              <a:rPr lang="en-US" altLang="ko-KR" sz="1400" dirty="0">
                <a:latin typeface="나눔스퀘어 (본문)"/>
                <a:ea typeface="HY그래픽M"/>
                <a:sym typeface="Wingdings" panose="05000000000000000000" pitchFamily="2" charset="2"/>
              </a:rPr>
              <a:t>)</a:t>
            </a:r>
          </a:p>
          <a:p>
            <a:endParaRPr lang="en-US" altLang="ko-KR" sz="1400" dirty="0">
              <a:latin typeface="나눔스퀘어 (본문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01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B0384942-EABE-469E-8C8A-60F00F03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0"/>
            <a:ext cx="12192000" cy="685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554558" y="3492495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63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Centos7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기준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yum -y install </a:t>
            </a:r>
            <a:r>
              <a:rPr lang="es-ES" altLang="ko-KR" sz="1400" b="1" i="0" u="none" strike="noStrike" dirty="0">
                <a:solidFill>
                  <a:srgbClr val="000099"/>
                </a:solidFill>
                <a:effectLst/>
                <a:latin typeface="맑은 고딕 (본문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http://dev.mysql.com/get/mysql57-community-release-el7-11.noarch.rpm</a:t>
            </a:r>
            <a:endParaRPr lang="es-ES" altLang="ko-KR" sz="1400" b="1" i="0" u="none" strike="noStrike" dirty="0">
              <a:solidFill>
                <a:srgbClr val="000099"/>
              </a:solidFill>
              <a:effectLst/>
              <a:latin typeface="맑은 고딕 (본문)"/>
            </a:endParaRP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yum -y install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mysql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-community-server</a:t>
            </a:r>
            <a:endParaRPr lang="es-ES" altLang="ko-KR" sz="1400" b="1" dirty="0">
              <a:solidFill>
                <a:srgbClr val="000099"/>
              </a:solidFill>
              <a:latin typeface="맑은 고딕 (본문)"/>
            </a:endParaRP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systemctl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 start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mysqld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 </a:t>
            </a:r>
            <a:r>
              <a:rPr lang="en-US" altLang="ko-KR" sz="1400" b="1" i="0" dirty="0">
                <a:effectLst/>
                <a:latin typeface="맑은 고딕 (본문)"/>
              </a:rPr>
              <a:t>(</a:t>
            </a:r>
            <a:r>
              <a:rPr lang="en-US" altLang="ko-KR" sz="1400" b="1" i="0" dirty="0" err="1">
                <a:effectLst/>
                <a:latin typeface="맑은 고딕 (본문)"/>
              </a:rPr>
              <a:t>mysql</a:t>
            </a:r>
            <a:r>
              <a:rPr lang="en-US" altLang="ko-KR" sz="1400" b="1" i="0" dirty="0">
                <a:effectLst/>
                <a:latin typeface="맑은 고딕 (본문)"/>
              </a:rPr>
              <a:t> </a:t>
            </a:r>
            <a:r>
              <a:rPr lang="ko-KR" altLang="en-US" sz="1400" b="1" i="0" dirty="0">
                <a:effectLst/>
                <a:latin typeface="맑은 고딕 (본문)"/>
              </a:rPr>
              <a:t>실행</a:t>
            </a:r>
            <a:r>
              <a:rPr lang="en-US" altLang="ko-KR" sz="1400" b="1" i="0" dirty="0">
                <a:effectLst/>
                <a:latin typeface="맑은 고딕 (본문)"/>
              </a:rPr>
              <a:t>)</a:t>
            </a:r>
            <a:endParaRPr lang="es-ES" altLang="ko-KR" sz="1400" b="1" i="0" dirty="0">
              <a:effectLst/>
              <a:latin typeface="맑은 고딕 (본문)"/>
            </a:endParaRP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systemctl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 enable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mysqld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 </a:t>
            </a:r>
            <a:r>
              <a:rPr lang="en-US" altLang="ko-KR" sz="1400" b="1" i="0" dirty="0">
                <a:effectLst/>
                <a:latin typeface="맑은 고딕 (본문)"/>
              </a:rPr>
              <a:t>(</a:t>
            </a:r>
            <a:r>
              <a:rPr lang="ko-KR" altLang="en-US" sz="1400" b="1" i="0" dirty="0">
                <a:effectLst/>
                <a:latin typeface="맑은 고딕 (본문)"/>
              </a:rPr>
              <a:t>시작 시 </a:t>
            </a:r>
            <a:r>
              <a:rPr lang="en-US" altLang="ko-KR" sz="1400" b="1" i="0" dirty="0" err="1">
                <a:effectLst/>
                <a:latin typeface="맑은 고딕 (본문)"/>
              </a:rPr>
              <a:t>mysql</a:t>
            </a:r>
            <a:r>
              <a:rPr lang="en-US" altLang="ko-KR" sz="1400" b="1" i="0" dirty="0">
                <a:effectLst/>
                <a:latin typeface="맑은 고딕 (본문)"/>
              </a:rPr>
              <a:t> </a:t>
            </a:r>
            <a:r>
              <a:rPr lang="ko-KR" altLang="en-US" sz="1400" b="1" i="0" dirty="0">
                <a:effectLst/>
                <a:latin typeface="맑은 고딕 (본문)"/>
              </a:rPr>
              <a:t>실행</a:t>
            </a:r>
            <a:r>
              <a:rPr lang="en-US" altLang="ko-KR" sz="1400" b="1" i="0" dirty="0">
                <a:effectLst/>
                <a:latin typeface="맑은 고딕 (본문)"/>
              </a:rPr>
              <a:t>)</a:t>
            </a:r>
            <a:endParaRPr lang="es-ES" altLang="ko-KR" sz="1400" b="1" dirty="0">
              <a:latin typeface="맑은 고딕 (본문)"/>
            </a:endParaRP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vi /var/log/mysqld.log</a:t>
            </a:r>
          </a:p>
          <a:p>
            <a:pPr lvl="1"/>
            <a:r>
              <a:rPr lang="en-US" altLang="ko-KR" sz="1200" dirty="0">
                <a:latin typeface="맑은 고딕 (본문)"/>
              </a:rPr>
              <a:t>[Note] A temporary password is generated for </a:t>
            </a:r>
            <a:r>
              <a:rPr lang="en-US" altLang="ko-KR" sz="1200" dirty="0" err="1">
                <a:latin typeface="맑은 고딕 (본문)"/>
              </a:rPr>
              <a:t>root@localhost</a:t>
            </a:r>
            <a:r>
              <a:rPr lang="en-US" altLang="ko-KR" sz="1200" dirty="0">
                <a:latin typeface="맑은 고딕 (본문)"/>
              </a:rPr>
              <a:t> : ZPelHokYi3/b ( </a:t>
            </a:r>
            <a:r>
              <a:rPr lang="ko-KR" altLang="en-US" sz="1200" dirty="0">
                <a:latin typeface="맑은 고딕 (본문)"/>
              </a:rPr>
              <a:t>비밀번호 확인</a:t>
            </a:r>
            <a:r>
              <a:rPr lang="en-US" altLang="ko-KR" sz="1200" dirty="0">
                <a:latin typeface="맑은 고딕 (본문)"/>
              </a:rPr>
              <a:t> )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uroot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–p</a:t>
            </a:r>
            <a:r>
              <a:rPr lang="en-US" altLang="ko-KR" sz="1400" dirty="0">
                <a:latin typeface="맑은 고딕 (본문)"/>
              </a:rPr>
              <a:t> (ZPelHokYi3/b </a:t>
            </a:r>
            <a:r>
              <a:rPr lang="ko-KR" altLang="en-US" sz="1400" dirty="0">
                <a:latin typeface="맑은 고딕 (본문)"/>
              </a:rPr>
              <a:t>임시 비밀번호 입력</a:t>
            </a:r>
            <a:r>
              <a:rPr lang="en-US" altLang="ko-KR" sz="1400" dirty="0">
                <a:latin typeface="맑은 고딕 (본문)"/>
              </a:rPr>
              <a:t>)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use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ALTER USER ‘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root’@’localhost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’ IDENTIFIED BY ‘ZPelHokYi3/b’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solidFill>
                  <a:srgbClr val="000099"/>
                </a:solidFill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FLUSH PRIVILEGES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SHOW variables LIKE ‘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validate_password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%’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SET GLOBAL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validate_password_policy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=LOW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UPDATE user SET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authentication_string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=password(‘</a:t>
            </a:r>
            <a:r>
              <a:rPr lang="ko-KR" altLang="en-US" sz="1400" b="1" dirty="0">
                <a:solidFill>
                  <a:srgbClr val="000099"/>
                </a:solidFill>
                <a:latin typeface="맑은 고딕 (본문)"/>
              </a:rPr>
              <a:t>원하는 비밀번호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‘) WEHRE user=‘root’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FLUSH PRIVILEGES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quit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reboot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uroot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–p</a:t>
            </a:r>
            <a:r>
              <a:rPr lang="en-US" altLang="ko-KR" sz="1400" dirty="0">
                <a:latin typeface="맑은 고딕 (본문)"/>
              </a:rPr>
              <a:t> ( </a:t>
            </a:r>
            <a:r>
              <a:rPr lang="ko-KR" altLang="en-US" sz="1400" dirty="0">
                <a:latin typeface="맑은 고딕 (본문)"/>
              </a:rPr>
              <a:t>비밀번호 입력</a:t>
            </a:r>
            <a:r>
              <a:rPr lang="en-US" altLang="ko-KR" sz="1400" dirty="0">
                <a:latin typeface="맑은 고딕 (본문)"/>
              </a:rPr>
              <a:t>)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status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quit</a:t>
            </a:r>
            <a:r>
              <a:rPr lang="en-US" altLang="ko-KR" sz="1400" dirty="0">
                <a:latin typeface="맑은 고딕 (본문)"/>
              </a:rPr>
              <a:t>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91F7C-6E46-4B3C-B0ED-E2419B434C58}"/>
              </a:ext>
            </a:extLst>
          </p:cNvPr>
          <p:cNvSpPr txBox="1"/>
          <p:nvPr/>
        </p:nvSpPr>
        <p:spPr>
          <a:xfrm>
            <a:off x="3661522" y="4316860"/>
            <a:ext cx="676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*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과거 </a:t>
            </a:r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password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가 </a:t>
            </a:r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MySQL 5.7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이후로는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 (본문)"/>
              </a:rPr>
              <a:t>authentication_string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으로 변경됨</a:t>
            </a:r>
            <a:endParaRPr lang="en-US" altLang="ko-KR" sz="1200" b="1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48195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UTF8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vi /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etc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/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my.cnf</a:t>
            </a:r>
            <a:endParaRPr lang="en-US" altLang="ko-KR" sz="1400" b="1" i="0" dirty="0">
              <a:solidFill>
                <a:srgbClr val="000099"/>
              </a:solidFill>
              <a:effectLst/>
              <a:latin typeface="맑은 고딕 (본문)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EF924-35FF-46B6-8633-3476D89A380B}"/>
              </a:ext>
            </a:extLst>
          </p:cNvPr>
          <p:cNvSpPr/>
          <p:nvPr/>
        </p:nvSpPr>
        <p:spPr>
          <a:xfrm>
            <a:off x="613121" y="1944298"/>
            <a:ext cx="4108979" cy="39432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400" dirty="0">
                <a:latin typeface="맑은 고딕 (본문)"/>
              </a:rPr>
              <a:t>[client]</a:t>
            </a: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default-character-set = utf8</a:t>
            </a:r>
          </a:p>
          <a:p>
            <a:pPr marL="0" indent="0">
              <a:buNone/>
            </a:pPr>
            <a:r>
              <a:rPr lang="en-US" altLang="ko-KR" sz="1400" dirty="0">
                <a:latin typeface="맑은 고딕 (본문)"/>
              </a:rPr>
              <a:t>[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]</a:t>
            </a: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default-character-set = utf8</a:t>
            </a:r>
          </a:p>
          <a:p>
            <a:pPr marL="0" indent="0">
              <a:buNone/>
            </a:pPr>
            <a:r>
              <a:rPr lang="en-US" altLang="ko-KR" sz="1400" dirty="0">
                <a:latin typeface="맑은 고딕 (본문)"/>
              </a:rPr>
              <a:t>[</a:t>
            </a:r>
            <a:r>
              <a:rPr lang="en-US" altLang="ko-KR" sz="1400" dirty="0" err="1">
                <a:latin typeface="맑은 고딕 (본문)"/>
              </a:rPr>
              <a:t>mysqld</a:t>
            </a:r>
            <a:r>
              <a:rPr lang="en-US" altLang="ko-KR" sz="1400" dirty="0">
                <a:latin typeface="맑은 고딕 (본문)"/>
              </a:rPr>
              <a:t>]</a:t>
            </a:r>
          </a:p>
          <a:p>
            <a:pPr marL="457200" lvl="1" indent="0">
              <a:buNone/>
            </a:pPr>
            <a:r>
              <a:rPr lang="en-US" altLang="ko-KR" sz="1200" dirty="0" err="1">
                <a:latin typeface="맑은 고딕 (본문)"/>
              </a:rPr>
              <a:t>datadir</a:t>
            </a:r>
            <a:r>
              <a:rPr lang="en-US" altLang="ko-KR" sz="1200" dirty="0">
                <a:latin typeface="맑은 고딕 (본문)"/>
              </a:rPr>
              <a:t> = /var/lib/</a:t>
            </a:r>
            <a:r>
              <a:rPr lang="en-US" altLang="ko-KR" sz="1200" dirty="0" err="1">
                <a:latin typeface="맑은 고딕 (본문)"/>
              </a:rPr>
              <a:t>mysql</a:t>
            </a:r>
            <a:endParaRPr lang="en-US" altLang="ko-KR" sz="12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socket = /var/lib/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/</a:t>
            </a:r>
            <a:r>
              <a:rPr lang="en-US" altLang="ko-KR" sz="1200" dirty="0" err="1">
                <a:latin typeface="맑은 고딕 (본문)"/>
              </a:rPr>
              <a:t>mysql.sock</a:t>
            </a:r>
            <a:endParaRPr lang="en-US" altLang="ko-KR" sz="12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character-set-server = utf8</a:t>
            </a: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collation-server = utf8_general_ci</a:t>
            </a:r>
          </a:p>
          <a:p>
            <a:pPr marL="457200" lvl="1" indent="0">
              <a:buNone/>
            </a:pPr>
            <a:r>
              <a:rPr lang="en-US" altLang="ko-KR" sz="1200" dirty="0" err="1">
                <a:latin typeface="맑은 고딕 (본문)"/>
              </a:rPr>
              <a:t>init_connect</a:t>
            </a:r>
            <a:r>
              <a:rPr lang="en-US" altLang="ko-KR" sz="1200" dirty="0">
                <a:latin typeface="맑은 고딕 (본문)"/>
              </a:rPr>
              <a:t> = SET </a:t>
            </a:r>
            <a:r>
              <a:rPr lang="en-US" altLang="ko-KR" sz="1200" dirty="0" err="1">
                <a:latin typeface="맑은 고딕 (본문)"/>
              </a:rPr>
              <a:t>collation_connection</a:t>
            </a:r>
            <a:r>
              <a:rPr lang="en-US" altLang="ko-KR" sz="1200" dirty="0">
                <a:latin typeface="맑은 고딕 (본문)"/>
              </a:rPr>
              <a:t> = utf8_general_ci</a:t>
            </a:r>
          </a:p>
          <a:p>
            <a:pPr marL="457200" lvl="1" indent="0">
              <a:buNone/>
            </a:pPr>
            <a:r>
              <a:rPr lang="en-US" altLang="ko-KR" sz="1200" dirty="0" err="1">
                <a:latin typeface="맑은 고딕 (본문)"/>
              </a:rPr>
              <a:t>init_connect</a:t>
            </a:r>
            <a:r>
              <a:rPr lang="en-US" altLang="ko-KR" sz="1200" dirty="0">
                <a:latin typeface="맑은 고딕 (본문)"/>
              </a:rPr>
              <a:t> = SET NAMES utf8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character-set-client-handshake = FALSE</a:t>
            </a: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skip-character-set-client-handshake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1400" dirty="0">
                <a:latin typeface="맑은 고딕 (본문)"/>
              </a:rPr>
              <a:t>[</a:t>
            </a:r>
            <a:r>
              <a:rPr lang="en-US" altLang="ko-KR" sz="1400" dirty="0" err="1">
                <a:latin typeface="맑은 고딕 (본문)"/>
              </a:rPr>
              <a:t>mysqldump</a:t>
            </a:r>
            <a:r>
              <a:rPr lang="en-US" altLang="ko-KR" sz="1400" dirty="0">
                <a:latin typeface="맑은 고딕 (본문)"/>
              </a:rPr>
              <a:t>]</a:t>
            </a:r>
          </a:p>
          <a:p>
            <a:pPr marL="457200" lvl="1" indent="0">
              <a:buNone/>
            </a:pPr>
            <a:r>
              <a:rPr lang="en-US" altLang="ko-KR" sz="1200" dirty="0">
                <a:latin typeface="맑은 고딕 (본문)"/>
              </a:rPr>
              <a:t>default-character-set = utf8</a:t>
            </a:r>
          </a:p>
        </p:txBody>
      </p:sp>
    </p:spTree>
    <p:extLst>
      <p:ext uri="{BB962C8B-B14F-4D97-AF65-F5344CB8AC3E}">
        <p14:creationId xmlns:p14="http://schemas.microsoft.com/office/powerpoint/2010/main" val="329283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29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UTF8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systemctl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맑은 고딕 (본문)"/>
              </a:rPr>
              <a:t> restart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맑은 고딕 (본문)"/>
              </a:rPr>
              <a:t>mysqld</a:t>
            </a:r>
            <a:endParaRPr lang="en-US" altLang="ko-KR" sz="1400" b="1" i="0" dirty="0">
              <a:solidFill>
                <a:srgbClr val="000099"/>
              </a:solidFill>
              <a:effectLst/>
              <a:latin typeface="맑은 고딕 (본문)"/>
            </a:endParaRP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2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–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uroot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–p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2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status</a:t>
            </a:r>
            <a:endParaRPr lang="en-US" altLang="ko-KR" sz="1400" b="1" dirty="0">
              <a:solidFill>
                <a:srgbClr val="000099"/>
              </a:solidFill>
              <a:latin typeface="맑은 고딕 (본문)"/>
            </a:endParaRPr>
          </a:p>
          <a:p>
            <a:endParaRPr lang="en-US" altLang="ko-KR" sz="1400" b="1" i="0" dirty="0">
              <a:solidFill>
                <a:srgbClr val="000099"/>
              </a:solidFill>
              <a:effectLst/>
              <a:latin typeface="맑은 고딕 (본문)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2BECC0-35ED-40A3-AA33-C814854C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8" y="2633662"/>
            <a:ext cx="5695950" cy="3629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1B77BD-CF65-4E8E-85ED-EF8C8964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39" y="2647950"/>
            <a:ext cx="5724525" cy="36004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DAF14A-B8DB-48F3-A8FF-B05719EB1793}"/>
              </a:ext>
            </a:extLst>
          </p:cNvPr>
          <p:cNvSpPr/>
          <p:nvPr/>
        </p:nvSpPr>
        <p:spPr>
          <a:xfrm>
            <a:off x="2096196" y="4360206"/>
            <a:ext cx="821802" cy="89918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AE7EDC-FB6F-4776-A0C2-19DEDB1F0B67}"/>
              </a:ext>
            </a:extLst>
          </p:cNvPr>
          <p:cNvSpPr/>
          <p:nvPr/>
        </p:nvSpPr>
        <p:spPr>
          <a:xfrm>
            <a:off x="7922474" y="4360206"/>
            <a:ext cx="806015" cy="89918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F07C330-4A5E-4CC1-BF3E-EA93A52D19D0}"/>
              </a:ext>
            </a:extLst>
          </p:cNvPr>
          <p:cNvSpPr/>
          <p:nvPr/>
        </p:nvSpPr>
        <p:spPr>
          <a:xfrm>
            <a:off x="4511988" y="4663289"/>
            <a:ext cx="1863524" cy="31251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32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세상을 변화시킬 CEO 서재엔 이런 책이 꽂혀있다 | 한경닷컴">
            <a:extLst>
              <a:ext uri="{FF2B5EF4-FFF2-40B4-BE49-F238E27FC236}">
                <a16:creationId xmlns:a16="http://schemas.microsoft.com/office/drawing/2014/main" id="{9BC6DD71-0955-4BD4-9B9B-AAE96760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285250" y="3492495"/>
            <a:ext cx="36215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spc="600" dirty="0" err="1">
                <a:solidFill>
                  <a:schemeClr val="bg1"/>
                </a:solidFill>
              </a:rPr>
              <a:t>프로젝트</a:t>
            </a:r>
            <a:r>
              <a:rPr lang="en-US" altLang="ko-KR" sz="3600" b="1" spc="600" dirty="0">
                <a:solidFill>
                  <a:schemeClr val="bg1"/>
                </a:solidFill>
              </a:rPr>
              <a:t> </a:t>
            </a:r>
            <a:r>
              <a:rPr lang="en-US" altLang="ko-KR" sz="3600" b="1" spc="600" dirty="0" err="1">
                <a:solidFill>
                  <a:schemeClr val="bg1"/>
                </a:solidFill>
              </a:rPr>
              <a:t>개요</a:t>
            </a:r>
            <a:endParaRPr lang="en-US" altLang="ko-KR" sz="3600" b="1" spc="600" dirty="0" err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30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외부 접근 허용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75150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ko-KR" altLang="en-US" sz="1400" b="1" dirty="0">
                <a:solidFill>
                  <a:srgbClr val="000099"/>
                </a:solidFill>
                <a:latin typeface="맑은 고딕 (본문)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–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uroot</a:t>
            </a:r>
            <a:r>
              <a:rPr lang="ko-KR" altLang="en-US" sz="1400" b="1" dirty="0">
                <a:solidFill>
                  <a:srgbClr val="000099"/>
                </a:solidFill>
                <a:latin typeface="맑은 고딕 (본문)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–p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use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;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SELECT host, user,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authentication_string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FROM user</a:t>
            </a:r>
            <a:r>
              <a:rPr lang="en-US" altLang="ko-KR" sz="1400" dirty="0">
                <a:latin typeface="맑은 고딕 (본문)"/>
              </a:rPr>
              <a:t>; (</a:t>
            </a:r>
            <a:r>
              <a:rPr lang="ko-KR" altLang="en-US" sz="1400" dirty="0">
                <a:latin typeface="맑은 고딕 (본문)"/>
              </a:rPr>
              <a:t>출력된 정보를 보면 </a:t>
            </a:r>
            <a:r>
              <a:rPr lang="en-US" altLang="ko-KR" sz="1400" dirty="0">
                <a:latin typeface="맑은 고딕 (본문)"/>
              </a:rPr>
              <a:t>localhost</a:t>
            </a:r>
            <a:r>
              <a:rPr lang="ko-KR" altLang="en-US" sz="1400" dirty="0">
                <a:latin typeface="맑은 고딕 (본문)"/>
              </a:rPr>
              <a:t>나 </a:t>
            </a:r>
            <a:r>
              <a:rPr lang="en-US" altLang="ko-KR" sz="1400" dirty="0">
                <a:latin typeface="맑은 고딕 (본문)"/>
              </a:rPr>
              <a:t>127.0.0.1</a:t>
            </a:r>
            <a:r>
              <a:rPr lang="ko-KR" altLang="en-US" sz="1400" dirty="0">
                <a:latin typeface="맑은 고딕 (본문)"/>
              </a:rPr>
              <a:t>만 등록되어 있음</a:t>
            </a:r>
            <a:r>
              <a:rPr lang="en-US" altLang="ko-KR" sz="1400" dirty="0">
                <a:latin typeface="맑은 고딕 (본문)"/>
              </a:rPr>
              <a:t>.)</a:t>
            </a:r>
          </a:p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400" dirty="0" err="1">
                <a:latin typeface="맑은 고딕 (본문)"/>
              </a:rPr>
              <a:t>mysql</a:t>
            </a:r>
            <a:r>
              <a:rPr lang="en-US" altLang="ko-KR" sz="1400" dirty="0">
                <a:latin typeface="맑은 고딕 (본문)"/>
              </a:rPr>
              <a:t>&gt;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CREATE</a:t>
            </a:r>
            <a:r>
              <a:rPr lang="ko-KR" altLang="en-US" sz="1400" b="1" dirty="0">
                <a:solidFill>
                  <a:srgbClr val="000099"/>
                </a:solidFill>
                <a:latin typeface="맑은 고딕 (본문)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DATABASE</a:t>
            </a:r>
            <a:r>
              <a:rPr lang="ko-KR" altLang="en-US" sz="1400" b="1" dirty="0">
                <a:solidFill>
                  <a:srgbClr val="000099"/>
                </a:solidFill>
                <a:latin typeface="맑은 고딕 (본문)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testdb</a:t>
            </a:r>
            <a:r>
              <a:rPr lang="en-US" altLang="ko-KR" sz="1400" dirty="0">
                <a:latin typeface="맑은 고딕 (본문)"/>
              </a:rPr>
              <a:t>; (</a:t>
            </a:r>
            <a:r>
              <a:rPr lang="ko-KR" altLang="en-US" sz="1400" dirty="0">
                <a:latin typeface="맑은 고딕 (본문)"/>
              </a:rPr>
              <a:t>원하는 </a:t>
            </a:r>
            <a:r>
              <a:rPr lang="en-US" altLang="ko-KR" sz="1400" dirty="0">
                <a:latin typeface="맑은 고딕 (본문)"/>
              </a:rPr>
              <a:t>database </a:t>
            </a:r>
            <a:r>
              <a:rPr lang="ko-KR" altLang="en-US" sz="1400" dirty="0">
                <a:latin typeface="맑은 고딕 (본문)"/>
              </a:rPr>
              <a:t>생성</a:t>
            </a:r>
            <a:r>
              <a:rPr lang="en-US" altLang="ko-KR" sz="1400" dirty="0">
                <a:latin typeface="맑은 고딕 (본문)"/>
              </a:rPr>
              <a:t>)</a:t>
            </a:r>
          </a:p>
          <a:p>
            <a:endParaRPr lang="en-US" altLang="ko-KR" sz="1400" dirty="0">
              <a:latin typeface="맑은 고딕 (본문)"/>
            </a:endParaRPr>
          </a:p>
          <a:p>
            <a:endParaRPr lang="en-US" altLang="ko-KR" sz="14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특정 </a:t>
            </a:r>
            <a:r>
              <a:rPr lang="en-US" altLang="ko-KR" sz="1400" dirty="0">
                <a:latin typeface="맑은 고딕 (본문)"/>
              </a:rPr>
              <a:t>IP </a:t>
            </a:r>
            <a:r>
              <a:rPr lang="ko-KR" altLang="en-US" sz="1400" dirty="0">
                <a:latin typeface="맑은 고딕 (본문)"/>
              </a:rPr>
              <a:t>접근 허용 설정</a:t>
            </a:r>
            <a:endParaRPr lang="en-US" altLang="ko-KR" sz="1400" dirty="0"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GRANT ALL PRIVILEGES on testdb.* to ‘root’@192.168.56.101’ IDENTIFIED BY ‘root</a:t>
            </a:r>
            <a:r>
              <a:rPr lang="ko-KR" altLang="en-US" sz="1200" b="1" dirty="0">
                <a:solidFill>
                  <a:srgbClr val="000099"/>
                </a:solidFill>
                <a:latin typeface="맑은 고딕 (본문)"/>
              </a:rPr>
              <a:t>의 패스워드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‘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GRANT ALL PRIVILEGES on testdb.* to ‘root’@’192.168.56.%’ IDENTIFIED BY ‘root</a:t>
            </a:r>
            <a:r>
              <a:rPr lang="ko-KR" altLang="en-US" sz="1200" b="1" dirty="0">
                <a:solidFill>
                  <a:srgbClr val="000099"/>
                </a:solidFill>
                <a:latin typeface="맑은 고딕 (본문)"/>
              </a:rPr>
              <a:t>의 패스워드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‘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GRANT ALL PRIVILEGES on testdb.* to ‘root’@’%’ IDENTIFIED BY ‘root</a:t>
            </a:r>
            <a:r>
              <a:rPr lang="ko-KR" altLang="en-US" sz="1200" b="1" dirty="0">
                <a:solidFill>
                  <a:srgbClr val="000099"/>
                </a:solidFill>
                <a:latin typeface="맑은 고딕 (본문)"/>
              </a:rPr>
              <a:t>의 패스워드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‘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lvl="1"/>
            <a:endParaRPr lang="en-US" altLang="ko-KR" sz="12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새로운 계정 생성 및 </a:t>
            </a:r>
            <a:r>
              <a:rPr lang="en-US" altLang="ko-KR" sz="1400" dirty="0">
                <a:latin typeface="맑은 고딕 (본문)"/>
              </a:rPr>
              <a:t>IP </a:t>
            </a:r>
            <a:r>
              <a:rPr lang="ko-KR" altLang="en-US" sz="1400" dirty="0">
                <a:latin typeface="맑은 고딕 (본문)"/>
              </a:rPr>
              <a:t>허용 및 권한 부여</a:t>
            </a:r>
            <a:endParaRPr lang="en-US" altLang="ko-KR" sz="1400" dirty="0"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CREATE USER ‘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userID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’@’%’ IDENTIFIED BY ‘Password’;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GRANT ALL PRIVILEGES ON testdb.* TO ‘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userID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’@’%’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FLUSH PRIVILEGES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dirty="0" err="1">
                <a:latin typeface="맑은 고딕 (본문)"/>
              </a:rPr>
              <a:t>mysql</a:t>
            </a:r>
            <a:r>
              <a:rPr lang="en-US" altLang="ko-KR" sz="1200" dirty="0">
                <a:latin typeface="맑은 고딕 (본문)"/>
              </a:rPr>
              <a:t>&gt;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SELECT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host,user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FROM user</a:t>
            </a:r>
            <a:r>
              <a:rPr lang="en-US" altLang="ko-KR" sz="1200" dirty="0">
                <a:latin typeface="맑은 고딕 (본문)"/>
              </a:rPr>
              <a:t>;</a:t>
            </a:r>
          </a:p>
          <a:p>
            <a:endParaRPr lang="en-US" altLang="ko-KR" sz="1400" b="1" i="0" dirty="0">
              <a:solidFill>
                <a:srgbClr val="000099"/>
              </a:solidFill>
              <a:effectLst/>
              <a:latin typeface="맑은 고딕 (본문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9F559-C920-4961-ADDD-3B5E5BC73DBF}"/>
              </a:ext>
            </a:extLst>
          </p:cNvPr>
          <p:cNvSpPr txBox="1"/>
          <p:nvPr/>
        </p:nvSpPr>
        <p:spPr>
          <a:xfrm>
            <a:off x="2246909" y="2828938"/>
            <a:ext cx="2858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ctr"/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DB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명</a:t>
            </a:r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테이블명</a:t>
            </a:r>
            <a:endParaRPr lang="en-US" altLang="ko-KR" sz="1200" b="1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B8A91-2A57-4CF1-B1C5-7FF849434F89}"/>
              </a:ext>
            </a:extLst>
          </p:cNvPr>
          <p:cNvSpPr txBox="1"/>
          <p:nvPr/>
        </p:nvSpPr>
        <p:spPr>
          <a:xfrm>
            <a:off x="3937359" y="3238902"/>
            <a:ext cx="2858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ctr"/>
            <a:r>
              <a:rPr lang="en-US" altLang="ko-KR" sz="1200" b="1">
                <a:solidFill>
                  <a:srgbClr val="FF0000"/>
                </a:solidFill>
                <a:latin typeface="맑은 고딕 (본문)"/>
              </a:rPr>
              <a:t>IP 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대역 오픈</a:t>
            </a:r>
            <a:endParaRPr lang="en-US" altLang="ko-KR" sz="1200" b="1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70EB3B-CED1-4BA4-BDCE-F6D068E1AF7C}"/>
              </a:ext>
            </a:extLst>
          </p:cNvPr>
          <p:cNvSpPr txBox="1"/>
          <p:nvPr/>
        </p:nvSpPr>
        <p:spPr>
          <a:xfrm>
            <a:off x="3345688" y="3957223"/>
            <a:ext cx="2858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ctr"/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전체 </a:t>
            </a:r>
            <a:r>
              <a:rPr lang="en-US" altLang="ko-KR" sz="1200" b="1" dirty="0">
                <a:solidFill>
                  <a:srgbClr val="FF0000"/>
                </a:solidFill>
                <a:latin typeface="맑은 고딕 (본문)"/>
              </a:rPr>
              <a:t>IP </a:t>
            </a:r>
            <a:r>
              <a:rPr lang="ko-KR" altLang="en-US" sz="1200" b="1" dirty="0">
                <a:solidFill>
                  <a:srgbClr val="FF0000"/>
                </a:solidFill>
                <a:latin typeface="맑은 고딕 (본문)"/>
              </a:rPr>
              <a:t>오픈</a:t>
            </a:r>
            <a:endParaRPr lang="en-US" altLang="ko-KR" sz="1200" b="1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A04C0-058C-4ABF-B1E2-239C5B073F5C}"/>
              </a:ext>
            </a:extLst>
          </p:cNvPr>
          <p:cNvSpPr txBox="1"/>
          <p:nvPr/>
        </p:nvSpPr>
        <p:spPr>
          <a:xfrm>
            <a:off x="8870644" y="6114961"/>
            <a:ext cx="35264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</a:t>
            </a:r>
            <a:endParaRPr lang="en-US" altLang="ko-KR" sz="1100" b="1" dirty="0">
              <a:solidFill>
                <a:srgbClr val="0070C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1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https://opentutorials.org/module/1701/10229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https://kig6022.tistory.com/14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5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455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방화벽 해제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75150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--state </a:t>
            </a:r>
            <a:r>
              <a:rPr lang="en-US" altLang="ko-KR" sz="1400" dirty="0">
                <a:latin typeface="맑은 고딕 (본문)"/>
              </a:rPr>
              <a:t>(</a:t>
            </a:r>
            <a:r>
              <a:rPr lang="ko-KR" altLang="en-US" sz="1400" dirty="0" err="1">
                <a:latin typeface="맑은 고딕 (본문)"/>
              </a:rPr>
              <a:t>작동중일</a:t>
            </a:r>
            <a:r>
              <a:rPr lang="ko-KR" altLang="en-US" sz="1400" dirty="0">
                <a:latin typeface="맑은 고딕 (본문)"/>
              </a:rPr>
              <a:t> 경우 </a:t>
            </a:r>
            <a:r>
              <a:rPr lang="en-US" altLang="ko-KR" sz="1400" dirty="0">
                <a:latin typeface="맑은 고딕 (본문)"/>
              </a:rPr>
              <a:t>running, </a:t>
            </a:r>
            <a:r>
              <a:rPr lang="ko-KR" altLang="en-US" sz="1400" dirty="0">
                <a:latin typeface="맑은 고딕 (본문)"/>
              </a:rPr>
              <a:t>아닐 경우 </a:t>
            </a:r>
            <a:r>
              <a:rPr lang="en-US" altLang="ko-KR" sz="1400" dirty="0">
                <a:latin typeface="맑은 고딕 (본문)"/>
              </a:rPr>
              <a:t>not running)</a:t>
            </a:r>
          </a:p>
          <a:p>
            <a:endParaRPr lang="en-US" altLang="ko-KR" sz="14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방화벽 작동하기</a:t>
            </a:r>
            <a:r>
              <a:rPr lang="en-US" altLang="ko-KR" sz="1400" dirty="0">
                <a:latin typeface="맑은 고딕 (본문)"/>
              </a:rPr>
              <a:t>(not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running</a:t>
            </a:r>
            <a:r>
              <a:rPr lang="ko-KR" altLang="en-US" sz="1400" dirty="0">
                <a:latin typeface="맑은 고딕 (본문)"/>
              </a:rPr>
              <a:t>일 경우</a:t>
            </a:r>
            <a:r>
              <a:rPr lang="en-US" altLang="ko-KR" sz="1400" dirty="0">
                <a:latin typeface="맑은 고딕 (본문)"/>
              </a:rPr>
              <a:t>)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enable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200" b="1" dirty="0">
              <a:solidFill>
                <a:srgbClr val="000099"/>
              </a:solidFill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start 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200" b="1" dirty="0">
              <a:solidFill>
                <a:srgbClr val="000099"/>
              </a:solidFill>
              <a:latin typeface="맑은 고딕 (본문)"/>
            </a:endParaRPr>
          </a:p>
          <a:p>
            <a:pPr lvl="1"/>
            <a:endParaRPr lang="en-US" altLang="ko-KR" sz="12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나의 </a:t>
            </a:r>
            <a:r>
              <a:rPr lang="en-US" altLang="ko-KR" sz="1400" dirty="0">
                <a:latin typeface="맑은 고딕 (본문)"/>
              </a:rPr>
              <a:t>pc </a:t>
            </a:r>
            <a:r>
              <a:rPr lang="en-US" altLang="ko-KR" sz="1400" dirty="0" err="1">
                <a:latin typeface="맑은 고딕 (본문)"/>
              </a:rPr>
              <a:t>ip</a:t>
            </a:r>
            <a:r>
              <a:rPr lang="en-US" altLang="ko-KR" sz="1400" dirty="0">
                <a:latin typeface="맑은 고딕 (본문)"/>
              </a:rPr>
              <a:t> </a:t>
            </a:r>
            <a:r>
              <a:rPr lang="ko-KR" altLang="en-US" sz="1400" dirty="0">
                <a:latin typeface="맑은 고딕 (본문)"/>
              </a:rPr>
              <a:t>확인 및 </a:t>
            </a:r>
            <a:r>
              <a:rPr lang="en-US" altLang="ko-KR" sz="1400" dirty="0" err="1">
                <a:latin typeface="맑은 고딕 (본문)"/>
              </a:rPr>
              <a:t>ip</a:t>
            </a:r>
            <a:r>
              <a:rPr lang="en-US" altLang="ko-KR" sz="1400" dirty="0">
                <a:latin typeface="맑은 고딕 (본문)"/>
              </a:rPr>
              <a:t> </a:t>
            </a:r>
            <a:r>
              <a:rPr lang="ko-KR" altLang="en-US" sz="1400" dirty="0">
                <a:latin typeface="맑은 고딕 (본문)"/>
              </a:rPr>
              <a:t>오픈</a:t>
            </a:r>
            <a:r>
              <a:rPr lang="en-US" altLang="ko-KR" sz="1400" dirty="0">
                <a:latin typeface="맑은 고딕 (본문)"/>
              </a:rPr>
              <a:t> ( </a:t>
            </a:r>
            <a:r>
              <a:rPr lang="ko-KR" altLang="en-US" sz="1400" dirty="0">
                <a:latin typeface="맑은 고딕 (본문)"/>
              </a:rPr>
              <a:t>윈도우의 경우 </a:t>
            </a:r>
            <a:r>
              <a:rPr lang="en-US" altLang="ko-KR" sz="1400" dirty="0">
                <a:latin typeface="맑은 고딕 (본문)"/>
              </a:rPr>
              <a:t>ipconfig, centos7</a:t>
            </a:r>
            <a:r>
              <a:rPr lang="ko-KR" altLang="en-US" sz="1400" dirty="0">
                <a:latin typeface="맑은 고딕 (본문)"/>
              </a:rPr>
              <a:t>의 경우 </a:t>
            </a:r>
            <a:r>
              <a:rPr lang="en-US" altLang="ko-KR" sz="1400" dirty="0" err="1">
                <a:latin typeface="맑은 고딕 (본문)"/>
              </a:rPr>
              <a:t>ip</a:t>
            </a:r>
            <a:r>
              <a:rPr lang="en-US" altLang="ko-KR" sz="1400" dirty="0">
                <a:latin typeface="맑은 고딕 (본문)"/>
              </a:rPr>
              <a:t> </a:t>
            </a:r>
            <a:r>
              <a:rPr lang="en-US" altLang="ko-KR" sz="1400" dirty="0" err="1">
                <a:latin typeface="맑은 고딕 (본문)"/>
              </a:rPr>
              <a:t>addr</a:t>
            </a:r>
            <a:r>
              <a:rPr lang="en-US" altLang="ko-KR" sz="1400" dirty="0">
                <a:latin typeface="맑은 고딕 (본문)"/>
              </a:rPr>
              <a:t> )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–-permanent –add-source=192.168.87.24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r>
              <a:rPr lang="ko-KR" altLang="en-US" sz="1600" dirty="0">
                <a:latin typeface="맑은 고딕 (본문)"/>
              </a:rPr>
              <a:t>서비스 포트 허용 및 범위 포트 허용 </a:t>
            </a:r>
            <a:r>
              <a:rPr lang="en-US" altLang="ko-KR" sz="1600" dirty="0">
                <a:latin typeface="맑은 고딕 (본문)"/>
              </a:rPr>
              <a:t>( MySQL</a:t>
            </a:r>
            <a:r>
              <a:rPr lang="ko-KR" altLang="en-US" sz="1600" dirty="0">
                <a:latin typeface="맑은 고딕 (본문)"/>
              </a:rPr>
              <a:t>은 </a:t>
            </a:r>
            <a:r>
              <a:rPr lang="en-US" altLang="ko-KR" sz="1600" dirty="0">
                <a:latin typeface="맑은 고딕 (본문)"/>
              </a:rPr>
              <a:t>3306 </a:t>
            </a:r>
            <a:r>
              <a:rPr lang="ko-KR" altLang="en-US" sz="1600" dirty="0">
                <a:latin typeface="맑은 고딕 (본문)"/>
              </a:rPr>
              <a:t>포트를 사용 </a:t>
            </a:r>
            <a:r>
              <a:rPr lang="en-US" altLang="ko-KR" sz="1600" dirty="0">
                <a:latin typeface="맑은 고딕 (본문)"/>
              </a:rPr>
              <a:t>)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--permanent –add-port=3306/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tcp</a:t>
            </a:r>
            <a:endParaRPr lang="en-US" altLang="ko-KR" sz="1200" b="1" dirty="0">
              <a:solidFill>
                <a:srgbClr val="000099"/>
              </a:solidFill>
              <a:latin typeface="맑은 고딕 (본문)"/>
            </a:endParaRPr>
          </a:p>
          <a:p>
            <a:pPr lvl="1"/>
            <a:endParaRPr lang="en-US" altLang="ko-KR" sz="12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방화벽 재 실행하여 </a:t>
            </a:r>
            <a:r>
              <a:rPr lang="en-US" altLang="ko-KR" sz="1400" dirty="0">
                <a:latin typeface="맑은 고딕 (본문)"/>
              </a:rPr>
              <a:t>rule </a:t>
            </a:r>
            <a:r>
              <a:rPr lang="ko-KR" altLang="en-US" sz="1400" dirty="0">
                <a:latin typeface="맑은 고딕 (본문)"/>
              </a:rPr>
              <a:t>적용</a:t>
            </a:r>
            <a:endParaRPr lang="en-US" altLang="ko-KR" sz="1400" dirty="0">
              <a:latin typeface="맑은 고딕 (본문)"/>
            </a:endParaRP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-- reload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r>
              <a:rPr lang="ko-KR" altLang="en-US" sz="1400" dirty="0">
                <a:latin typeface="맑은 고딕 (본문)"/>
              </a:rPr>
              <a:t>방화벽 </a:t>
            </a:r>
            <a:r>
              <a:rPr lang="en-US" altLang="ko-KR" sz="1400" dirty="0">
                <a:latin typeface="맑은 고딕 (본문)"/>
              </a:rPr>
              <a:t>Rule List </a:t>
            </a:r>
            <a:r>
              <a:rPr lang="ko-KR" altLang="en-US" sz="1400" dirty="0">
                <a:latin typeface="맑은 고딕 (본문)"/>
              </a:rPr>
              <a:t>확인</a:t>
            </a:r>
            <a:r>
              <a:rPr lang="en-US" altLang="ko-KR" sz="1400" dirty="0">
                <a:latin typeface="맑은 고딕 (본문)"/>
              </a:rPr>
              <a:t>( Source</a:t>
            </a:r>
            <a:r>
              <a:rPr lang="ko-KR" altLang="en-US" sz="1400" dirty="0">
                <a:latin typeface="맑은 고딕 (본문)"/>
              </a:rPr>
              <a:t>에 </a:t>
            </a:r>
            <a:r>
              <a:rPr lang="en-US" altLang="ko-KR" sz="1400" dirty="0">
                <a:latin typeface="맑은 고딕 (본문)"/>
              </a:rPr>
              <a:t>IP</a:t>
            </a:r>
            <a:r>
              <a:rPr lang="ko-KR" altLang="en-US" sz="1400" dirty="0">
                <a:latin typeface="맑은 고딕 (본문)"/>
              </a:rPr>
              <a:t>가 추가되고</a:t>
            </a:r>
            <a:r>
              <a:rPr lang="en-US" altLang="ko-KR" sz="1400" dirty="0">
                <a:latin typeface="맑은 고딕 (본문)"/>
              </a:rPr>
              <a:t>, port</a:t>
            </a:r>
            <a:r>
              <a:rPr lang="ko-KR" altLang="en-US" sz="1400" dirty="0">
                <a:latin typeface="맑은 고딕 (본문)"/>
              </a:rPr>
              <a:t>에 </a:t>
            </a:r>
            <a:r>
              <a:rPr lang="en-US" altLang="ko-KR" sz="1400" dirty="0">
                <a:latin typeface="맑은 고딕 (본문)"/>
              </a:rPr>
              <a:t>3306/</a:t>
            </a:r>
            <a:r>
              <a:rPr lang="en-US" altLang="ko-KR" sz="1400" dirty="0" err="1">
                <a:latin typeface="맑은 고딕 (본문)"/>
              </a:rPr>
              <a:t>tcp</a:t>
            </a:r>
            <a:r>
              <a:rPr lang="ko-KR" altLang="en-US" sz="1400" dirty="0">
                <a:latin typeface="맑은 고딕 (본문)"/>
              </a:rPr>
              <a:t>가 추가되면 완료 </a:t>
            </a:r>
            <a:r>
              <a:rPr lang="en-US" altLang="ko-KR" sz="1400" dirty="0">
                <a:latin typeface="맑은 고딕 (본문)"/>
              </a:rPr>
              <a:t>)</a:t>
            </a:r>
          </a:p>
          <a:p>
            <a:pPr lvl="1"/>
            <a:r>
              <a:rPr lang="es-ES" altLang="ko-KR" sz="12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2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200" b="1" dirty="0">
                <a:solidFill>
                  <a:srgbClr val="000099"/>
                </a:solidFill>
                <a:latin typeface="맑은 고딕 (본문)"/>
              </a:rPr>
              <a:t> --list-all</a:t>
            </a: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lvl="1"/>
            <a:endParaRPr lang="en-US" altLang="ko-KR" sz="1200" dirty="0">
              <a:latin typeface="맑은 고딕 (본문)"/>
            </a:endParaRPr>
          </a:p>
          <a:p>
            <a:pPr lvl="1"/>
            <a:endParaRPr lang="en-US" altLang="ko-KR" sz="1200" dirty="0">
              <a:latin typeface="맑은 고딕 (본문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A04C0-058C-4ABF-B1E2-239C5B073F5C}"/>
              </a:ext>
            </a:extLst>
          </p:cNvPr>
          <p:cNvSpPr txBox="1"/>
          <p:nvPr/>
        </p:nvSpPr>
        <p:spPr>
          <a:xfrm>
            <a:off x="8870644" y="6114961"/>
            <a:ext cx="35264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</a:t>
            </a:r>
            <a:endParaRPr lang="en-US" altLang="ko-KR" sz="1100" b="1" dirty="0">
              <a:solidFill>
                <a:srgbClr val="0070C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1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https://opentutorials.org/module/1701/10229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https://kig6022.tistory.com/14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4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0483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MySQL - </a:t>
            </a:r>
            <a:r>
              <a:rPr lang="ko-KR" altLang="en-US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포트포워딩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(VM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사용시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484932" y="1377527"/>
            <a:ext cx="10751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latin typeface="맑은 고딕 (본문)"/>
              </a:rPr>
              <a:t>VM </a:t>
            </a:r>
            <a:r>
              <a:rPr lang="ko-KR" altLang="en-US" sz="1400" b="1" dirty="0">
                <a:latin typeface="맑은 고딕 (본문)"/>
              </a:rPr>
              <a:t>가상머신의 경우 </a:t>
            </a:r>
            <a:r>
              <a:rPr lang="ko-KR" altLang="en-US" sz="1400" b="1" dirty="0" err="1">
                <a:latin typeface="맑은 고딕 (본문)"/>
              </a:rPr>
              <a:t>포트포워딩을</a:t>
            </a:r>
            <a:r>
              <a:rPr lang="ko-KR" altLang="en-US" sz="1400" b="1" dirty="0">
                <a:latin typeface="맑은 고딕 (본문)"/>
              </a:rPr>
              <a:t> 통해 </a:t>
            </a:r>
            <a:r>
              <a:rPr lang="en-US" altLang="ko-KR" sz="1400" b="1" dirty="0">
                <a:latin typeface="맑은 고딕 (본문)"/>
              </a:rPr>
              <a:t>Host PC </a:t>
            </a:r>
            <a:r>
              <a:rPr lang="ko-KR" altLang="en-US" sz="1400" b="1" dirty="0">
                <a:latin typeface="맑은 고딕 (본문)"/>
              </a:rPr>
              <a:t>아이피에 요청을 하고 이를 </a:t>
            </a:r>
            <a:r>
              <a:rPr lang="en-US" altLang="ko-KR" sz="1400" b="1" dirty="0">
                <a:latin typeface="맑은 고딕 (본문)"/>
              </a:rPr>
              <a:t>VM</a:t>
            </a:r>
            <a:r>
              <a:rPr lang="ko-KR" altLang="en-US" sz="1400" b="1" dirty="0">
                <a:latin typeface="맑은 고딕 (본문)"/>
              </a:rPr>
              <a:t>에 구축한 서버에 요청을 </a:t>
            </a:r>
            <a:r>
              <a:rPr lang="ko-KR" altLang="en-US" sz="1400" b="1" dirty="0" err="1">
                <a:latin typeface="맑은 고딕 (본문)"/>
              </a:rPr>
              <a:t>해야한다</a:t>
            </a:r>
            <a:r>
              <a:rPr lang="en-US" altLang="ko-KR" sz="1400" b="1" dirty="0">
                <a:latin typeface="맑은 고딕 (본문)"/>
              </a:rPr>
              <a:t>.</a:t>
            </a:r>
            <a:endParaRPr lang="en-US" altLang="ko-KR" sz="1200" dirty="0">
              <a:latin typeface="맑은 고딕 (본문)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0C351-681F-41F0-95A7-5F4B30CC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4" y="1749828"/>
            <a:ext cx="4038600" cy="264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9E2CCE-F36C-4F37-9966-A8C2AE80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98" y="3559939"/>
            <a:ext cx="4578113" cy="3155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04E3AB-EA61-414D-A042-3C49965A9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88" y="2526460"/>
            <a:ext cx="4745060" cy="3040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5ADD37B-09AB-4328-BF05-1CAA436E26C5}"/>
              </a:ext>
            </a:extLst>
          </p:cNvPr>
          <p:cNvSpPr/>
          <p:nvPr/>
        </p:nvSpPr>
        <p:spPr>
          <a:xfrm rot="1907009">
            <a:off x="1542284" y="4209954"/>
            <a:ext cx="1192192" cy="3756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38D47A-FFB6-4763-8B59-9BC9EF5BBA3F}"/>
              </a:ext>
            </a:extLst>
          </p:cNvPr>
          <p:cNvSpPr/>
          <p:nvPr/>
        </p:nvSpPr>
        <p:spPr>
          <a:xfrm>
            <a:off x="4652031" y="5339547"/>
            <a:ext cx="1454552" cy="3588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4D9D7C-1FF4-4A68-A11E-04BA0C1FA541}"/>
              </a:ext>
            </a:extLst>
          </p:cNvPr>
          <p:cNvSpPr/>
          <p:nvPr/>
        </p:nvSpPr>
        <p:spPr>
          <a:xfrm>
            <a:off x="2802011" y="4698766"/>
            <a:ext cx="1454552" cy="3588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96C91F-4BA5-439B-929D-619E44B2050A}"/>
              </a:ext>
            </a:extLst>
          </p:cNvPr>
          <p:cNvSpPr/>
          <p:nvPr/>
        </p:nvSpPr>
        <p:spPr>
          <a:xfrm rot="18654497">
            <a:off x="5900131" y="4290929"/>
            <a:ext cx="1907548" cy="3756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62C007-1915-42C7-B2F5-645BE734DA54}"/>
              </a:ext>
            </a:extLst>
          </p:cNvPr>
          <p:cNvSpPr/>
          <p:nvPr/>
        </p:nvSpPr>
        <p:spPr>
          <a:xfrm>
            <a:off x="7299388" y="2682404"/>
            <a:ext cx="4530394" cy="5509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CD3E0-FE5D-41A3-B09E-076D6EEB954B}"/>
              </a:ext>
            </a:extLst>
          </p:cNvPr>
          <p:cNvSpPr txBox="1"/>
          <p:nvPr/>
        </p:nvSpPr>
        <p:spPr>
          <a:xfrm>
            <a:off x="8158460" y="3546878"/>
            <a:ext cx="3231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99"/>
                </a:solidFill>
              </a:rPr>
              <a:t>새로운 </a:t>
            </a:r>
            <a:r>
              <a:rPr lang="en-US" altLang="ko-KR" sz="1400" b="1" dirty="0">
                <a:solidFill>
                  <a:srgbClr val="000099"/>
                </a:solidFill>
              </a:rPr>
              <a:t>rule </a:t>
            </a:r>
            <a:r>
              <a:rPr lang="ko-KR" altLang="en-US" sz="1400" b="1" dirty="0">
                <a:solidFill>
                  <a:srgbClr val="000099"/>
                </a:solidFill>
              </a:rPr>
              <a:t>추가</a:t>
            </a:r>
            <a:endParaRPr lang="en-US" altLang="ko-KR" sz="1400" b="1" dirty="0">
              <a:solidFill>
                <a:srgbClr val="000099"/>
              </a:solidFill>
            </a:endParaRPr>
          </a:p>
          <a:p>
            <a:r>
              <a:rPr lang="ko-KR" altLang="en-US" sz="1400" dirty="0"/>
              <a:t>호스트 </a:t>
            </a:r>
            <a:r>
              <a:rPr lang="en-US" altLang="ko-KR" sz="1400" dirty="0"/>
              <a:t>IP : Host PC</a:t>
            </a:r>
            <a:r>
              <a:rPr lang="ko-KR" altLang="en-US" sz="1400" dirty="0"/>
              <a:t>의 </a:t>
            </a:r>
            <a:r>
              <a:rPr lang="en-US" altLang="ko-KR" sz="1400" dirty="0"/>
              <a:t>IP</a:t>
            </a:r>
          </a:p>
          <a:p>
            <a:r>
              <a:rPr lang="ko-KR" altLang="en-US" sz="1400" dirty="0"/>
              <a:t>호스트 포트 </a:t>
            </a:r>
            <a:r>
              <a:rPr lang="en-US" altLang="ko-KR" sz="1400" dirty="0"/>
              <a:t>: Host PC</a:t>
            </a:r>
            <a:r>
              <a:rPr lang="ko-KR" altLang="en-US" sz="1400" dirty="0"/>
              <a:t>의 임의의 포트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게스트 </a:t>
            </a:r>
            <a:r>
              <a:rPr lang="en-US" altLang="ko-KR" sz="1400" dirty="0"/>
              <a:t>IP : MySQL </a:t>
            </a:r>
            <a:r>
              <a:rPr lang="ko-KR" altLang="en-US" sz="1400" dirty="0"/>
              <a:t>설치한 곳의 </a:t>
            </a:r>
            <a:r>
              <a:rPr lang="en-US" altLang="ko-KR" sz="1400" dirty="0"/>
              <a:t>IP</a:t>
            </a:r>
          </a:p>
          <a:p>
            <a:r>
              <a:rPr lang="ko-KR" altLang="en-US" sz="1400" dirty="0"/>
              <a:t>게스트 포트 </a:t>
            </a:r>
            <a:r>
              <a:rPr lang="en-US" altLang="ko-KR" sz="1400" dirty="0"/>
              <a:t>: MySQL </a:t>
            </a:r>
            <a:r>
              <a:rPr lang="ko-KR" altLang="en-US" sz="1400" dirty="0"/>
              <a:t>의 사용한 포트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C9496B-D9B8-43A3-A55C-73ED8BCE08A4}"/>
              </a:ext>
            </a:extLst>
          </p:cNvPr>
          <p:cNvSpPr txBox="1"/>
          <p:nvPr/>
        </p:nvSpPr>
        <p:spPr>
          <a:xfrm>
            <a:off x="7822693" y="5999358"/>
            <a:ext cx="4283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참고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https://m.blog.naver.com/PostView.naver?isHttpsRedirect=true&amp;blogId=youngchanmm&amp;logNo=221163896073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58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369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Nginx - Centos7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기준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1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1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cd /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etc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/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yum.repos.d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/</a:t>
            </a:r>
          </a:p>
          <a:p>
            <a:r>
              <a:rPr lang="es-ES" altLang="ko-KR" sz="11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1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vi 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nginx.repo</a:t>
            </a:r>
            <a:endParaRPr lang="en-US" altLang="ko-KR" sz="1100" b="1" dirty="0">
              <a:solidFill>
                <a:srgbClr val="000099"/>
              </a:solidFill>
              <a:latin typeface="맑은 고딕 (본문)"/>
            </a:endParaRPr>
          </a:p>
          <a:p>
            <a:endParaRPr lang="en-US" altLang="ko-KR" sz="1100" b="1" dirty="0">
              <a:solidFill>
                <a:srgbClr val="000099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000" dirty="0">
                <a:latin typeface="맑은 고딕 (본문)"/>
              </a:rPr>
              <a:t>[</a:t>
            </a:r>
            <a:r>
              <a:rPr lang="en-US" altLang="ko-KR" sz="1000" dirty="0" err="1">
                <a:latin typeface="맑은 고딕 (본문)"/>
              </a:rPr>
              <a:t>nginx</a:t>
            </a:r>
            <a:r>
              <a:rPr lang="en-US" altLang="ko-KR" sz="1000" dirty="0">
                <a:latin typeface="맑은 고딕 (본문)"/>
              </a:rPr>
              <a:t>]</a:t>
            </a:r>
          </a:p>
          <a:p>
            <a:pPr marL="457200" lvl="1" indent="0">
              <a:buNone/>
            </a:pPr>
            <a:r>
              <a:rPr lang="en-US" altLang="ko-KR" sz="1000" dirty="0">
                <a:latin typeface="맑은 고딕 (본문)"/>
              </a:rPr>
              <a:t>name=</a:t>
            </a:r>
            <a:r>
              <a:rPr lang="en-US" altLang="ko-KR" sz="1000" dirty="0" err="1">
                <a:latin typeface="맑은 고딕 (본문)"/>
              </a:rPr>
              <a:t>nginx</a:t>
            </a:r>
            <a:r>
              <a:rPr lang="en-US" altLang="ko-KR" sz="1000" dirty="0">
                <a:latin typeface="맑은 고딕 (본문)"/>
              </a:rPr>
              <a:t> repo</a:t>
            </a:r>
          </a:p>
          <a:p>
            <a:pPr marL="457200" lvl="1" indent="0">
              <a:buNone/>
            </a:pPr>
            <a:r>
              <a:rPr lang="en-US" altLang="ko-KR" sz="1000" dirty="0" err="1">
                <a:latin typeface="맑은 고딕 (본문)"/>
              </a:rPr>
              <a:t>baseurl</a:t>
            </a:r>
            <a:r>
              <a:rPr lang="en-US" altLang="ko-KR" sz="1000" dirty="0">
                <a:latin typeface="맑은 고딕 (본문)"/>
              </a:rPr>
              <a:t>=http://nginx.org/packages/centos/7/$basearch/</a:t>
            </a:r>
          </a:p>
          <a:p>
            <a:pPr marL="457200" lvl="1" indent="0">
              <a:buNone/>
            </a:pPr>
            <a:r>
              <a:rPr lang="en-US" altLang="ko-KR" sz="1000" dirty="0" err="1">
                <a:latin typeface="맑은 고딕 (본문)"/>
              </a:rPr>
              <a:t>gpgcheck</a:t>
            </a:r>
            <a:r>
              <a:rPr lang="en-US" altLang="ko-KR" sz="1000" dirty="0">
                <a:latin typeface="맑은 고딕 (본문)"/>
              </a:rPr>
              <a:t>=0</a:t>
            </a:r>
          </a:p>
          <a:p>
            <a:pPr marL="457200" lvl="1" indent="0">
              <a:buNone/>
            </a:pPr>
            <a:r>
              <a:rPr lang="en-US" altLang="ko-KR" sz="1000" dirty="0">
                <a:latin typeface="맑은 고딕 (본문)"/>
              </a:rPr>
              <a:t>enabled=1</a:t>
            </a:r>
          </a:p>
          <a:p>
            <a:pPr marL="457200" lvl="1" indent="0">
              <a:buNone/>
            </a:pPr>
            <a:endParaRPr lang="en-US" altLang="ko-KR" sz="1000" dirty="0">
              <a:latin typeface="맑은 고딕 (본문)"/>
            </a:endParaRPr>
          </a:p>
          <a:p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cd ~</a:t>
            </a:r>
          </a:p>
          <a:p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yum install -y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nginx</a:t>
            </a:r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1D6A2-39FD-4072-8F0C-08807D99E0FC}"/>
              </a:ext>
            </a:extLst>
          </p:cNvPr>
          <p:cNvSpPr txBox="1"/>
          <p:nvPr/>
        </p:nvSpPr>
        <p:spPr>
          <a:xfrm>
            <a:off x="517127" y="3599182"/>
            <a:ext cx="6096000" cy="22775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vi 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etc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/nginx/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conf.d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default.conf</a:t>
            </a:r>
            <a:endParaRPr lang="en-US" altLang="ko-KR" sz="1050" dirty="0" err="1">
              <a:latin typeface="맑은 고딕 (본문)"/>
            </a:endParaRPr>
          </a:p>
          <a:p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050" dirty="0">
                <a:latin typeface="맑은 고딕 (본문)"/>
              </a:rPr>
              <a:t>server {</a:t>
            </a: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listen 80;</a:t>
            </a:r>
          </a:p>
          <a:p>
            <a:pPr marL="914400" lvl="2" indent="0">
              <a:buNone/>
            </a:pPr>
            <a:r>
              <a:rPr lang="en-US" altLang="ko-KR" sz="1000" dirty="0" err="1">
                <a:latin typeface="맑은 고딕 (본문)"/>
              </a:rPr>
              <a:t>server_name</a:t>
            </a:r>
            <a:r>
              <a:rPr lang="en-US" altLang="ko-KR" sz="1000" dirty="0">
                <a:latin typeface="맑은 고딕 (본문)"/>
              </a:rPr>
              <a:t> localhost;</a:t>
            </a:r>
            <a:endParaRPr lang="en-US" altLang="ko-KR" sz="1050" dirty="0">
              <a:latin typeface="맑은 고딕 (본문)"/>
            </a:endParaRP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location / {</a:t>
            </a:r>
          </a:p>
          <a:p>
            <a:pPr marL="1371600" lvl="3" indent="0">
              <a:buNone/>
            </a:pPr>
            <a:r>
              <a:rPr lang="en-US" altLang="ko-KR" sz="1000" dirty="0">
                <a:latin typeface="맑은 고딕 (본문)"/>
              </a:rPr>
              <a:t>root /</a:t>
            </a:r>
            <a:r>
              <a:rPr lang="en-US" altLang="ko-KR" sz="1000" dirty="0" err="1">
                <a:latin typeface="맑은 고딕 (본문)"/>
              </a:rPr>
              <a:t>usr</a:t>
            </a:r>
            <a:r>
              <a:rPr lang="en-US" altLang="ko-KR" sz="1000" dirty="0">
                <a:latin typeface="맑은 고딕 (본문)"/>
              </a:rPr>
              <a:t>/share/nginx/html;</a:t>
            </a:r>
          </a:p>
          <a:p>
            <a:pPr marL="1371600" lvl="3" indent="0">
              <a:buNone/>
            </a:pPr>
            <a:r>
              <a:rPr lang="en-US" altLang="ko-KR" sz="1000" dirty="0">
                <a:latin typeface="맑은 고딕 (본문)"/>
              </a:rPr>
              <a:t>index index.html index.htm;</a:t>
            </a: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}</a:t>
            </a:r>
          </a:p>
          <a:p>
            <a:pPr marL="914400" lvl="2" indent="0">
              <a:buNone/>
            </a:pPr>
            <a:r>
              <a:rPr lang="en-US" altLang="ko-KR" sz="1000" dirty="0" err="1">
                <a:latin typeface="맑은 고딕 (본문)"/>
              </a:rPr>
              <a:t>error_page</a:t>
            </a:r>
            <a:r>
              <a:rPr lang="en-US" altLang="ko-KR" sz="1000" dirty="0">
                <a:latin typeface="맑은 고딕 (본문)"/>
              </a:rPr>
              <a:t> 500 502 503 504 /50x.html;</a:t>
            </a: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location = /50x.html {</a:t>
            </a:r>
          </a:p>
          <a:p>
            <a:pPr marL="1371600" lvl="3" indent="0">
              <a:buNone/>
            </a:pPr>
            <a:r>
              <a:rPr lang="en-US" altLang="ko-KR" sz="1000" dirty="0">
                <a:latin typeface="맑은 고딕 (본문)"/>
              </a:rPr>
              <a:t>root /</a:t>
            </a:r>
            <a:r>
              <a:rPr lang="en-US" altLang="ko-KR" sz="1000" dirty="0" err="1">
                <a:latin typeface="맑은 고딕 (본문)"/>
              </a:rPr>
              <a:t>usr</a:t>
            </a:r>
            <a:r>
              <a:rPr lang="en-US" altLang="ko-KR" sz="1000" dirty="0">
                <a:latin typeface="맑은 고딕 (본문)"/>
              </a:rPr>
              <a:t>/share/nginx/html;</a:t>
            </a: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}</a:t>
            </a:r>
          </a:p>
          <a:p>
            <a:pPr marL="457200" lvl="1" indent="0">
              <a:buNone/>
            </a:pPr>
            <a:r>
              <a:rPr lang="en-US" altLang="ko-KR" sz="1050" dirty="0">
                <a:latin typeface="맑은 고딕 (본문)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4E3DAE-BD34-4BD6-A744-085C0537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08" y="2432976"/>
            <a:ext cx="3581400" cy="2209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289B7-0C00-402B-8A70-2B132603A99B}"/>
              </a:ext>
            </a:extLst>
          </p:cNvPr>
          <p:cNvSpPr txBox="1"/>
          <p:nvPr/>
        </p:nvSpPr>
        <p:spPr>
          <a:xfrm>
            <a:off x="7201838" y="4782406"/>
            <a:ext cx="3549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추후 </a:t>
            </a:r>
            <a:r>
              <a:rPr lang="en-US" altLang="ko-KR" sz="1400" dirty="0" err="1"/>
              <a:t>proxy_pass</a:t>
            </a:r>
            <a:r>
              <a:rPr lang="ko-KR" altLang="en-US" sz="1400" dirty="0"/>
              <a:t>로 프록시 설정할 때</a:t>
            </a:r>
            <a:endParaRPr lang="en-US" altLang="ko-KR" sz="1400" dirty="0"/>
          </a:p>
          <a:p>
            <a:r>
              <a:rPr lang="en-US" altLang="ko-KR" sz="1400" dirty="0"/>
              <a:t>domain </a:t>
            </a:r>
            <a:r>
              <a:rPr lang="ko-KR" altLang="en-US" sz="1400" dirty="0"/>
              <a:t>값을 넣어주면 포워딩 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첨부된 프록시에 대한 설명 참조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869576" y="1969240"/>
            <a:ext cx="3451412" cy="917395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CD5EEF1-9427-42AD-BE46-83B4CEAE7018}"/>
              </a:ext>
            </a:extLst>
          </p:cNvPr>
          <p:cNvSpPr/>
          <p:nvPr/>
        </p:nvSpPr>
        <p:spPr>
          <a:xfrm>
            <a:off x="869576" y="3931591"/>
            <a:ext cx="3451412" cy="2038903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258960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83325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Nginx – Load Balancing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1D6A2-39FD-4072-8F0C-08807D99E0FC}"/>
              </a:ext>
            </a:extLst>
          </p:cNvPr>
          <p:cNvSpPr txBox="1"/>
          <p:nvPr/>
        </p:nvSpPr>
        <p:spPr>
          <a:xfrm>
            <a:off x="517127" y="1670369"/>
            <a:ext cx="609600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vi 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etc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/nginx/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conf.d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/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default.conf</a:t>
            </a:r>
            <a:r>
              <a:rPr lang="en-US" altLang="ko-KR" sz="1050" dirty="0">
                <a:latin typeface="맑은 고딕 (본문)"/>
              </a:rPr>
              <a:t> 에 </a:t>
            </a:r>
            <a:r>
              <a:rPr lang="en-US" altLang="ko-KR" sz="1050" dirty="0" err="1">
                <a:latin typeface="맑은 고딕 (본문)"/>
              </a:rPr>
              <a:t>들어가서</a:t>
            </a:r>
            <a:r>
              <a:rPr lang="en-US" altLang="ko-KR" sz="1050" dirty="0">
                <a:latin typeface="맑은 고딕 (본문)"/>
              </a:rPr>
              <a:t> Upstream </a:t>
            </a:r>
            <a:r>
              <a:rPr lang="en-US" altLang="ko-KR" sz="1050" dirty="0" err="1">
                <a:latin typeface="맑은 고딕 (본문)"/>
              </a:rPr>
              <a:t>설정을</a:t>
            </a:r>
            <a:r>
              <a:rPr lang="en-US" altLang="ko-KR" sz="1050" dirty="0">
                <a:latin typeface="맑은 고딕 (본문)"/>
              </a:rPr>
              <a:t> </a:t>
            </a:r>
            <a:r>
              <a:rPr lang="en-US" altLang="ko-KR" sz="1050" dirty="0" err="1">
                <a:latin typeface="맑은 고딕 (본문)"/>
              </a:rPr>
              <a:t>부여한다</a:t>
            </a:r>
            <a:r>
              <a:rPr lang="en-US" altLang="ko-KR" sz="1050" dirty="0">
                <a:latin typeface="맑은 고딕 (본문)"/>
              </a:rPr>
              <a:t>.</a:t>
            </a:r>
          </a:p>
          <a:p>
            <a:endParaRPr lang="en-US" altLang="ko-KR" sz="1050" dirty="0">
              <a:latin typeface="맑은 고딕 (본문)"/>
            </a:endParaRPr>
          </a:p>
          <a:p>
            <a:r>
              <a:rPr lang="en-US" altLang="ko-KR" sz="1050" dirty="0">
                <a:latin typeface="맑은 고딕 (본문)"/>
              </a:rPr>
              <a:t>            upstream backend {</a:t>
            </a:r>
          </a:p>
          <a:p>
            <a:r>
              <a:rPr lang="en-US" altLang="ko-KR" sz="1050" dirty="0">
                <a:latin typeface="맑은 고딕 (본문)"/>
              </a:rPr>
              <a:t>                        server 192.168.87.27:10003;</a:t>
            </a:r>
          </a:p>
          <a:p>
            <a:r>
              <a:rPr lang="en-US" altLang="ko-KR" sz="1050" dirty="0">
                <a:latin typeface="맑은 고딕 (본문)"/>
              </a:rPr>
              <a:t>                        server 192.168.87.27:10004;</a:t>
            </a:r>
          </a:p>
          <a:p>
            <a:r>
              <a:rPr lang="en-US" altLang="ko-KR" sz="1050" dirty="0">
                <a:latin typeface="맑은 고딕 (본문)"/>
              </a:rPr>
              <a:t>             }</a:t>
            </a:r>
          </a:p>
          <a:p>
            <a:pPr marL="457200" lvl="1" indent="0">
              <a:buNone/>
            </a:pPr>
            <a:r>
              <a:rPr lang="en-US" altLang="ko-KR" sz="1050" dirty="0">
                <a:latin typeface="맑은 고딕 (본문)"/>
              </a:rPr>
              <a:t>server {</a:t>
            </a: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listen 80;</a:t>
            </a:r>
          </a:p>
          <a:p>
            <a:pPr marL="914400" lvl="2" indent="0">
              <a:buNone/>
            </a:pPr>
            <a:r>
              <a:rPr lang="en-US" altLang="ko-KR" sz="1000" dirty="0" err="1">
                <a:latin typeface="맑은 고딕 (본문)"/>
              </a:rPr>
              <a:t>server_name</a:t>
            </a:r>
            <a:r>
              <a:rPr lang="en-US" altLang="ko-KR" sz="1000" dirty="0">
                <a:latin typeface="맑은 고딕 (본문)"/>
              </a:rPr>
              <a:t> localhost;</a:t>
            </a:r>
            <a:endParaRPr lang="en-US" altLang="ko-KR" sz="1050" dirty="0">
              <a:latin typeface="맑은 고딕 (본문)"/>
            </a:endParaRPr>
          </a:p>
          <a:p>
            <a:pPr lvl="2"/>
            <a:endParaRPr lang="en-US" altLang="ko-KR" sz="1000" dirty="0">
              <a:latin typeface="맑은 고딕 (본문)"/>
            </a:endParaRPr>
          </a:p>
          <a:p>
            <a:pPr marL="914400" lvl="2" indent="0">
              <a:buNone/>
            </a:pPr>
            <a:r>
              <a:rPr lang="en-US" altLang="ko-KR" sz="1000" dirty="0">
                <a:latin typeface="맑은 고딕 (본문)"/>
              </a:rPr>
              <a:t>location / {</a:t>
            </a:r>
          </a:p>
          <a:p>
            <a:pPr lvl="3"/>
            <a:r>
              <a:rPr lang="en-US" altLang="ko-KR" sz="1000" dirty="0" err="1">
                <a:latin typeface="맑은 고딕 (본문)"/>
              </a:rPr>
              <a:t>proxy_pass</a:t>
            </a:r>
            <a:r>
              <a:rPr lang="en-US" altLang="ko-KR" sz="1000" dirty="0">
                <a:latin typeface="맑은 고딕 (본문)"/>
              </a:rPr>
              <a:t> </a:t>
            </a:r>
            <a:r>
              <a:rPr lang="en-US" altLang="ko-KR" sz="1000" dirty="0">
                <a:latin typeface="맑은 고딕 (본문)"/>
                <a:hlinkClick r:id="rId2"/>
              </a:rPr>
              <a:t>http://backend</a:t>
            </a:r>
            <a:r>
              <a:rPr lang="en-US" altLang="ko-KR" sz="1000" dirty="0">
                <a:latin typeface="맑은 고딕 (본문)"/>
              </a:rPr>
              <a:t>;</a:t>
            </a:r>
            <a:endParaRPr lang="en-US" dirty="0">
              <a:latin typeface="Arial"/>
              <a:cs typeface="Arial"/>
            </a:endParaRPr>
          </a:p>
          <a:p>
            <a:pPr lvl="3"/>
            <a:r>
              <a:rPr lang="en-US" altLang="ko-KR" sz="1000" dirty="0">
                <a:latin typeface="맑은 고딕 (본문)"/>
              </a:rPr>
              <a:t>}</a:t>
            </a:r>
            <a:endParaRPr lang="en-US" dirty="0">
              <a:latin typeface="Arial"/>
              <a:cs typeface="Arial"/>
            </a:endParaRPr>
          </a:p>
          <a:p>
            <a:pPr marL="457200" lvl="1" indent="0">
              <a:buNone/>
            </a:pPr>
            <a:r>
              <a:rPr lang="en-US" altLang="ko-KR" sz="1050" dirty="0">
                <a:latin typeface="맑은 고딕 (본문)"/>
              </a:rPr>
              <a:t>}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BB8BC87-A4C5-4599-9DD8-35AECBE9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152900"/>
            <a:ext cx="4445793" cy="2362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A222FA-CC7D-428A-A615-7A843231FCD7}"/>
              </a:ext>
            </a:extLst>
          </p:cNvPr>
          <p:cNvSpPr/>
          <p:nvPr/>
        </p:nvSpPr>
        <p:spPr>
          <a:xfrm>
            <a:off x="816768" y="1912143"/>
            <a:ext cx="3214687" cy="20716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0F0EE4-2281-4C0B-B3BA-3C4F36FE638F}"/>
              </a:ext>
            </a:extLst>
          </p:cNvPr>
          <p:cNvSpPr/>
          <p:nvPr/>
        </p:nvSpPr>
        <p:spPr>
          <a:xfrm>
            <a:off x="5829299" y="1674018"/>
            <a:ext cx="5953124" cy="4941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r>
              <a:rPr lang="ko-KR" altLang="en-US" sz="1200" b="1" dirty="0">
                <a:cs typeface="Arial"/>
              </a:rPr>
              <a:t>주의사항</a:t>
            </a:r>
            <a:endParaRPr lang="ko-KR" sz="1200" b="1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1. </a:t>
            </a:r>
            <a:r>
              <a:rPr lang="ko-KR" altLang="en-US" sz="1200" dirty="0" err="1">
                <a:cs typeface="Arial"/>
              </a:rPr>
              <a:t>SELinux에서</a:t>
            </a:r>
            <a:r>
              <a:rPr lang="ko-KR" altLang="en-US" sz="1200" dirty="0">
                <a:cs typeface="Arial"/>
              </a:rPr>
              <a:t> </a:t>
            </a:r>
            <a:r>
              <a:rPr lang="ko-KR" altLang="en-US" sz="1200" dirty="0" err="1">
                <a:cs typeface="Arial"/>
              </a:rPr>
              <a:t>proxy_pass에</a:t>
            </a:r>
            <a:r>
              <a:rPr lang="ko-KR" altLang="en-US" sz="1200" dirty="0">
                <a:cs typeface="Arial"/>
              </a:rPr>
              <a:t> 대한 접근을 막는 경우 발생</a:t>
            </a:r>
          </a:p>
          <a:p>
            <a:r>
              <a:rPr lang="ko-KR" altLang="en-US" sz="1200" b="1" dirty="0">
                <a:solidFill>
                  <a:srgbClr val="000099"/>
                </a:solidFill>
                <a:cs typeface="Arial"/>
              </a:rPr>
              <a:t>$ </a:t>
            </a:r>
            <a:r>
              <a:rPr lang="ko-KR" altLang="en-US" sz="1200" b="1" dirty="0" err="1">
                <a:solidFill>
                  <a:srgbClr val="000099"/>
                </a:solidFill>
                <a:cs typeface="Arial"/>
              </a:rPr>
              <a:t>setsebool</a:t>
            </a:r>
            <a:r>
              <a:rPr lang="ko-KR" altLang="en-US" sz="1200" b="1" dirty="0">
                <a:solidFill>
                  <a:srgbClr val="000099"/>
                </a:solidFill>
                <a:cs typeface="Arial"/>
              </a:rPr>
              <a:t> –</a:t>
            </a:r>
            <a:r>
              <a:rPr lang="ko-KR" altLang="en-US" sz="1200" b="1" dirty="0" err="1">
                <a:solidFill>
                  <a:srgbClr val="000099"/>
                </a:solidFill>
                <a:cs typeface="Arial"/>
              </a:rPr>
              <a:t>P</a:t>
            </a:r>
            <a:r>
              <a:rPr lang="ko-KR" altLang="en-US" sz="1200" b="1" dirty="0">
                <a:solidFill>
                  <a:srgbClr val="000099"/>
                </a:solidFill>
                <a:cs typeface="Arial"/>
              </a:rPr>
              <a:t> </a:t>
            </a:r>
            <a:r>
              <a:rPr lang="ko-KR" altLang="en-US" sz="1200" b="1" dirty="0" err="1">
                <a:solidFill>
                  <a:srgbClr val="000099"/>
                </a:solidFill>
                <a:cs typeface="Arial"/>
              </a:rPr>
              <a:t>httpd_can_network_connect</a:t>
            </a:r>
            <a:r>
              <a:rPr lang="ko-KR" altLang="en-US" sz="1200" b="1" dirty="0">
                <a:solidFill>
                  <a:srgbClr val="000099"/>
                </a:solidFill>
                <a:cs typeface="Arial"/>
              </a:rPr>
              <a:t> 1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(*참고 : </a:t>
            </a:r>
            <a:r>
              <a:rPr lang="ko-KR" sz="1200" dirty="0">
                <a:ea typeface="+mn-lt"/>
                <a:cs typeface="+mn-lt"/>
                <a:hlinkClick r:id="rId4"/>
              </a:rPr>
              <a:t>https://bscnote.tistory.com/126</a:t>
            </a:r>
            <a:r>
              <a:rPr lang="ko-KR" sz="1200" dirty="0">
                <a:ea typeface="+mn-lt"/>
                <a:cs typeface="+mn-lt"/>
              </a:rPr>
              <a:t> </a:t>
            </a:r>
            <a:r>
              <a:rPr lang="en-US" altLang="ko-KR" sz="1200" dirty="0">
                <a:ea typeface="+mn-lt"/>
                <a:cs typeface="+mn-lt"/>
              </a:rPr>
              <a:t>)</a:t>
            </a:r>
          </a:p>
          <a:p>
            <a:endParaRPr lang="en-US" altLang="ko-KR" sz="1200" dirty="0">
              <a:cs typeface="Arial"/>
            </a:endParaRPr>
          </a:p>
          <a:p>
            <a:r>
              <a:rPr lang="en-US" altLang="ko-KR" sz="1200" b="1" dirty="0">
                <a:cs typeface="Arial"/>
              </a:rPr>
              <a:t>upstream </a:t>
            </a:r>
            <a:r>
              <a:rPr lang="en-US" altLang="ko-KR" sz="1200" b="1" dirty="0" err="1">
                <a:cs typeface="Arial"/>
              </a:rPr>
              <a:t>내부</a:t>
            </a:r>
            <a:r>
              <a:rPr lang="en-US" altLang="ko-KR" sz="1200" b="1" dirty="0">
                <a:cs typeface="Arial"/>
              </a:rPr>
              <a:t> </a:t>
            </a:r>
            <a:r>
              <a:rPr lang="en-US" altLang="ko-KR" sz="1200" b="1" dirty="0" err="1">
                <a:cs typeface="Arial"/>
              </a:rPr>
              <a:t>설정</a:t>
            </a:r>
            <a:endParaRPr lang="en-US" altLang="ko-KR" sz="1200" b="1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1. </a:t>
            </a:r>
            <a:r>
              <a:rPr lang="ko-KR" altLang="en-US" sz="1200" dirty="0" err="1">
                <a:cs typeface="Arial"/>
              </a:rPr>
              <a:t>ip_hash</a:t>
            </a:r>
            <a:r>
              <a:rPr lang="ko-KR" altLang="en-US" sz="1200" dirty="0">
                <a:cs typeface="Arial"/>
              </a:rPr>
              <a:t> : 같은 방문자(</a:t>
            </a:r>
            <a:r>
              <a:rPr lang="ko-KR" altLang="en-US" sz="1200" dirty="0" err="1">
                <a:cs typeface="Arial"/>
              </a:rPr>
              <a:t>ip</a:t>
            </a:r>
            <a:r>
              <a:rPr lang="ko-KR" altLang="en-US" sz="1200" dirty="0">
                <a:cs typeface="Arial"/>
              </a:rPr>
              <a:t>)는 항상 같은 서버 사용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2. </a:t>
            </a:r>
            <a:r>
              <a:rPr lang="ko-KR" altLang="en-US" sz="1200" dirty="0" err="1">
                <a:cs typeface="Arial"/>
              </a:rPr>
              <a:t>weight</a:t>
            </a:r>
            <a:r>
              <a:rPr lang="ko-KR" altLang="en-US" sz="1200" dirty="0">
                <a:cs typeface="Arial"/>
              </a:rPr>
              <a:t>=</a:t>
            </a:r>
            <a:r>
              <a:rPr lang="ko-KR" altLang="en-US" sz="1200" dirty="0" err="1">
                <a:cs typeface="Arial"/>
              </a:rPr>
              <a:t>n</a:t>
            </a:r>
            <a:r>
              <a:rPr lang="ko-KR" altLang="en-US" sz="1200" dirty="0">
                <a:cs typeface="Arial"/>
              </a:rPr>
              <a:t> : 얼마나 더 자주 들릴 서버인가? 좋은 서버일수록 </a:t>
            </a:r>
            <a:r>
              <a:rPr lang="ko-KR" altLang="en-US" sz="1200" dirty="0" err="1">
                <a:cs typeface="Arial"/>
              </a:rPr>
              <a:t>크게설정</a:t>
            </a:r>
            <a:r>
              <a:rPr lang="ko-KR" altLang="en-US" sz="1200" dirty="0">
                <a:cs typeface="Arial"/>
              </a:rPr>
              <a:t>.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3. </a:t>
            </a:r>
            <a:r>
              <a:rPr lang="ko-KR" altLang="en-US" sz="1200" dirty="0" err="1">
                <a:cs typeface="Arial"/>
              </a:rPr>
              <a:t>max_fails</a:t>
            </a:r>
            <a:r>
              <a:rPr lang="ko-KR" altLang="en-US" sz="1200" dirty="0">
                <a:cs typeface="Arial"/>
              </a:rPr>
              <a:t>=</a:t>
            </a:r>
            <a:r>
              <a:rPr lang="ko-KR" altLang="en-US" sz="1200" dirty="0" err="1">
                <a:cs typeface="Arial"/>
              </a:rPr>
              <a:t>n</a:t>
            </a:r>
            <a:r>
              <a:rPr lang="ko-KR" altLang="en-US" sz="1200" dirty="0">
                <a:cs typeface="Arial"/>
              </a:rPr>
              <a:t> : </a:t>
            </a:r>
            <a:r>
              <a:rPr lang="ko-KR" altLang="en-US" sz="1200" dirty="0" err="1">
                <a:cs typeface="Arial"/>
              </a:rPr>
              <a:t>n만큼</a:t>
            </a:r>
            <a:r>
              <a:rPr lang="ko-KR" altLang="en-US" sz="1200" dirty="0">
                <a:cs typeface="Arial"/>
              </a:rPr>
              <a:t> </a:t>
            </a:r>
            <a:r>
              <a:rPr lang="ko-KR" altLang="en-US" sz="1200" dirty="0" err="1">
                <a:cs typeface="Arial"/>
              </a:rPr>
              <a:t>실패시</a:t>
            </a:r>
            <a:r>
              <a:rPr lang="ko-KR" altLang="en-US" sz="1200" dirty="0">
                <a:cs typeface="Arial"/>
              </a:rPr>
              <a:t> 서버가 죽은 것으로 파악.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4. </a:t>
            </a:r>
            <a:r>
              <a:rPr lang="ko-KR" altLang="en-US" sz="1200" dirty="0" err="1">
                <a:cs typeface="Arial"/>
              </a:rPr>
              <a:t>down</a:t>
            </a:r>
            <a:r>
              <a:rPr lang="ko-KR" altLang="en-US" sz="1200" dirty="0">
                <a:cs typeface="Arial"/>
              </a:rPr>
              <a:t> : 해당 서버를 사용하지 않게 설정(</a:t>
            </a:r>
            <a:r>
              <a:rPr lang="ko-KR" altLang="en-US" sz="1200" dirty="0" err="1">
                <a:cs typeface="Arial"/>
              </a:rPr>
              <a:t>ip_hash가</a:t>
            </a:r>
            <a:r>
              <a:rPr lang="ko-KR" altLang="en-US" sz="1200" dirty="0">
                <a:cs typeface="Arial"/>
              </a:rPr>
              <a:t> 설정된 상태에서만 유효)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5. </a:t>
            </a:r>
            <a:r>
              <a:rPr lang="ko-KR" altLang="en-US" sz="1200" dirty="0" err="1">
                <a:cs typeface="Arial"/>
              </a:rPr>
              <a:t>backup</a:t>
            </a:r>
            <a:r>
              <a:rPr lang="ko-KR" altLang="en-US" sz="1200" dirty="0">
                <a:cs typeface="Arial"/>
              </a:rPr>
              <a:t> : 모든 서버가 동작하지 않을 때, </a:t>
            </a:r>
            <a:r>
              <a:rPr lang="ko-KR" altLang="en-US" sz="1200" dirty="0" err="1">
                <a:cs typeface="Arial"/>
              </a:rPr>
              <a:t>backup으로</a:t>
            </a:r>
            <a:r>
              <a:rPr lang="ko-KR" altLang="en-US" sz="1200" dirty="0">
                <a:cs typeface="Arial"/>
              </a:rPr>
              <a:t> 표시된 서버가 사용</a:t>
            </a:r>
          </a:p>
          <a:p>
            <a:r>
              <a:rPr lang="ko-KR" altLang="en-US" sz="1200" dirty="0">
                <a:cs typeface="Arial"/>
              </a:rPr>
              <a:t>                  그 전까지는 사용되지 않는다.</a:t>
            </a:r>
          </a:p>
          <a:p>
            <a:endParaRPr lang="ko-KR" altLang="en-US" sz="1200" dirty="0">
              <a:cs typeface="Arial"/>
            </a:endParaRPr>
          </a:p>
          <a:p>
            <a:r>
              <a:rPr lang="ko-KR" altLang="en-US" sz="1200" dirty="0">
                <a:cs typeface="Arial"/>
              </a:rPr>
              <a:t>6. </a:t>
            </a:r>
            <a:r>
              <a:rPr lang="ko-KR" altLang="en-US" sz="1200" dirty="0" err="1">
                <a:cs typeface="Arial"/>
              </a:rPr>
              <a:t>fail_timeout</a:t>
            </a:r>
            <a:r>
              <a:rPr lang="ko-KR" altLang="en-US" sz="1200" dirty="0">
                <a:cs typeface="Arial"/>
              </a:rPr>
              <a:t>=</a:t>
            </a:r>
            <a:r>
              <a:rPr lang="ko-KR" altLang="en-US" sz="1200" dirty="0" err="1">
                <a:cs typeface="Arial"/>
              </a:rPr>
              <a:t>n</a:t>
            </a:r>
            <a:r>
              <a:rPr lang="ko-KR" altLang="en-US" sz="1200" dirty="0">
                <a:cs typeface="Arial"/>
              </a:rPr>
              <a:t> : </a:t>
            </a:r>
            <a:r>
              <a:rPr lang="ko-KR" altLang="en-US" sz="1200" dirty="0" err="1">
                <a:cs typeface="Arial"/>
              </a:rPr>
              <a:t>max_fails가</a:t>
            </a:r>
            <a:r>
              <a:rPr lang="ko-KR" altLang="en-US" sz="1200" dirty="0">
                <a:cs typeface="Arial"/>
              </a:rPr>
              <a:t> 지정된 상태에서 이 값이 설정된 시간만큼</a:t>
            </a:r>
          </a:p>
          <a:p>
            <a:r>
              <a:rPr lang="ko-KR" altLang="en-US" sz="1200" dirty="0">
                <a:cs typeface="Arial"/>
              </a:rPr>
              <a:t>                             응답하지 않으면 </a:t>
            </a:r>
            <a:r>
              <a:rPr lang="ko-KR" altLang="en-US" sz="1200" dirty="0" err="1">
                <a:cs typeface="Arial"/>
              </a:rPr>
              <a:t>죽은것으로</a:t>
            </a:r>
            <a:r>
              <a:rPr lang="ko-KR" altLang="en-US" sz="1200" dirty="0">
                <a:cs typeface="Arial"/>
              </a:rPr>
              <a:t> 파악.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A37D4-0FCE-44C1-9462-CD5EF6DA40F9}"/>
              </a:ext>
            </a:extLst>
          </p:cNvPr>
          <p:cNvSpPr txBox="1"/>
          <p:nvPr/>
        </p:nvSpPr>
        <p:spPr>
          <a:xfrm>
            <a:off x="8903493" y="581977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000099"/>
                </a:solidFill>
              </a:rPr>
              <a:t>참고</a:t>
            </a:r>
            <a:br>
              <a:rPr lang="en-US" altLang="ko-KR" sz="1400" b="1" dirty="0">
                <a:solidFill>
                  <a:srgbClr val="000099"/>
                </a:solidFill>
              </a:rPr>
            </a:br>
            <a:r>
              <a:rPr lang="en-US" altLang="ko-KR" sz="1400" b="1">
                <a:solidFill>
                  <a:srgbClr val="000099"/>
                </a:solidFill>
              </a:rPr>
              <a:t>https://kscory.com/dev/nginx/loadbalancer</a:t>
            </a:r>
            <a:endParaRPr lang="en-US" altLang="ko-KR" sz="1400" b="1">
              <a:solidFill>
                <a:srgbClr val="00009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2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604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Nginx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데몬 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 start 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nginx</a:t>
            </a:r>
            <a:endParaRPr lang="en-US" altLang="ko-KR" sz="1100" b="1" dirty="0">
              <a:solidFill>
                <a:srgbClr val="000099"/>
              </a:solidFill>
              <a:latin typeface="맑은 고딕 (본문)"/>
            </a:endParaRPr>
          </a:p>
          <a:p>
            <a:r>
              <a:rPr lang="en-US" altLang="ko-KR" sz="1100" b="1" dirty="0"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100" b="1" dirty="0">
                <a:solidFill>
                  <a:srgbClr val="000099"/>
                </a:solidFill>
                <a:latin typeface="맑은 고딕 (본문)"/>
              </a:rPr>
              <a:t> enable </a:t>
            </a:r>
            <a:r>
              <a:rPr lang="en-US" altLang="ko-KR" sz="1100" b="1" dirty="0" err="1">
                <a:solidFill>
                  <a:srgbClr val="000099"/>
                </a:solidFill>
                <a:latin typeface="맑은 고딕 (본문)"/>
              </a:rPr>
              <a:t>nginx</a:t>
            </a:r>
            <a:endParaRPr lang="en-US" altLang="ko-KR" sz="1100" b="1" dirty="0">
              <a:solidFill>
                <a:srgbClr val="000099"/>
              </a:solidFill>
              <a:latin typeface="맑은 고딕 (본문)"/>
            </a:endParaRPr>
          </a:p>
          <a:p>
            <a:endParaRPr lang="en-US" altLang="ko-KR" sz="1100" b="1" dirty="0">
              <a:solidFill>
                <a:srgbClr val="000099"/>
              </a:solidFill>
              <a:latin typeface="맑은 고딕 (본문)"/>
            </a:endParaRPr>
          </a:p>
          <a:p>
            <a:r>
              <a:rPr lang="en-US" altLang="ko-KR" sz="1100" b="1" dirty="0" err="1">
                <a:latin typeface="맑은 고딕 (본문)"/>
              </a:rPr>
              <a:t>url</a:t>
            </a:r>
            <a:r>
              <a:rPr lang="ko-KR" altLang="en-US" sz="1100" b="1" dirty="0">
                <a:latin typeface="맑은 고딕 (본문)"/>
              </a:rPr>
              <a:t>에 해당 </a:t>
            </a:r>
            <a:r>
              <a:rPr lang="en-US" altLang="ko-KR" sz="1100" b="1" dirty="0" err="1">
                <a:latin typeface="맑은 고딕 (본문)"/>
              </a:rPr>
              <a:t>ip</a:t>
            </a:r>
            <a:r>
              <a:rPr lang="ko-KR" altLang="en-US" sz="1100" b="1" dirty="0">
                <a:latin typeface="맑은 고딕 (본문)"/>
              </a:rPr>
              <a:t>랑 </a:t>
            </a:r>
            <a:r>
              <a:rPr lang="en-US" altLang="ko-KR" sz="1100" b="1" dirty="0" err="1">
                <a:latin typeface="맑은 고딕 (본문)"/>
              </a:rPr>
              <a:t>nginx</a:t>
            </a:r>
            <a:r>
              <a:rPr lang="ko-KR" altLang="en-US" sz="1100" b="1" dirty="0">
                <a:latin typeface="맑은 고딕 (본문)"/>
              </a:rPr>
              <a:t>설정한 포트 </a:t>
            </a:r>
            <a:r>
              <a:rPr lang="en-US" altLang="ko-KR" sz="1100" b="1" dirty="0">
                <a:latin typeface="맑은 고딕 (본문)"/>
              </a:rPr>
              <a:t>(</a:t>
            </a:r>
            <a:r>
              <a:rPr lang="ko-KR" altLang="en-US" sz="1100" b="1" dirty="0">
                <a:latin typeface="맑은 고딕 (본문)"/>
              </a:rPr>
              <a:t>저는 </a:t>
            </a:r>
            <a:r>
              <a:rPr lang="en-US" altLang="ko-KR" sz="1100" b="1" dirty="0">
                <a:latin typeface="맑은 고딕 (본문)"/>
              </a:rPr>
              <a:t>80</a:t>
            </a:r>
            <a:r>
              <a:rPr lang="ko-KR" altLang="en-US" sz="1100" b="1" dirty="0">
                <a:latin typeface="맑은 고딕 (본문)"/>
              </a:rPr>
              <a:t>포트를 사용</a:t>
            </a:r>
            <a:r>
              <a:rPr lang="en-US" altLang="ko-KR" sz="1100" b="1" dirty="0">
                <a:latin typeface="맑은 고딕 (본문)"/>
              </a:rPr>
              <a:t>)</a:t>
            </a:r>
            <a:r>
              <a:rPr lang="ko-KR" altLang="en-US" sz="1100" b="1" dirty="0">
                <a:latin typeface="맑은 고딕 (본문)"/>
              </a:rPr>
              <a:t>를 입력하면 아래와 같은 결과 만들어지면서 </a:t>
            </a:r>
            <a:r>
              <a:rPr lang="en-US" altLang="ko-KR" sz="1100" b="1" dirty="0" err="1">
                <a:latin typeface="맑은 고딕 (본문)"/>
              </a:rPr>
              <a:t>nginx</a:t>
            </a:r>
            <a:r>
              <a:rPr lang="en-US" altLang="ko-KR" sz="1100" b="1" dirty="0">
                <a:latin typeface="맑은 고딕 (본문)"/>
              </a:rPr>
              <a:t> </a:t>
            </a:r>
            <a:r>
              <a:rPr lang="ko-KR" altLang="en-US" sz="1100" b="1" dirty="0">
                <a:latin typeface="맑은 고딕 (본문)"/>
              </a:rPr>
              <a:t>연결 완료</a:t>
            </a:r>
            <a:r>
              <a:rPr lang="en-US" altLang="ko-KR" sz="1100" b="1" dirty="0">
                <a:latin typeface="맑은 고딕 (본문)"/>
              </a:rPr>
              <a:t>!</a:t>
            </a:r>
            <a:endParaRPr lang="en-US" altLang="ko-KR" sz="1000" dirty="0">
              <a:latin typeface="맑은 고딕 (본문)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25DFB2-CFAF-44E3-BC36-010370B0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6" y="3313071"/>
            <a:ext cx="4829175" cy="194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265B02-8934-4ADE-B4D0-C7FBD4C9E132}"/>
              </a:ext>
            </a:extLst>
          </p:cNvPr>
          <p:cNvSpPr txBox="1"/>
          <p:nvPr/>
        </p:nvSpPr>
        <p:spPr>
          <a:xfrm>
            <a:off x="8721075" y="5645840"/>
            <a:ext cx="3277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참고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ko-KR" altLang="en-US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https://holjjack.tistory.com/114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nginx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다운로드 사이트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http://nginx.org/en/download.html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124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(3) Java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11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4FF4A8-F6F5-4224-9CF5-ACDFA434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8" y="1919278"/>
            <a:ext cx="9578227" cy="1501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69B36E-1901-42E9-A312-1C8F3A7ED764}"/>
              </a:ext>
            </a:extLst>
          </p:cNvPr>
          <p:cNvSpPr txBox="1"/>
          <p:nvPr/>
        </p:nvSpPr>
        <p:spPr>
          <a:xfrm>
            <a:off x="1063248" y="1567741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1.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dirty="0" err="1">
                <a:solidFill>
                  <a:srgbClr val="000099"/>
                </a:solidFill>
                <a:ea typeface="HY그래픽M"/>
              </a:rPr>
              <a:t>yum</a:t>
            </a:r>
            <a:r>
              <a:rPr lang="ko-KR" altLang="en-US" sz="1400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dirty="0" err="1">
                <a:solidFill>
                  <a:srgbClr val="000099"/>
                </a:solidFill>
                <a:ea typeface="HY그래픽M"/>
              </a:rPr>
              <a:t>list</a:t>
            </a:r>
            <a:r>
              <a:rPr lang="ko-KR" altLang="en-US" sz="1400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dirty="0" err="1">
                <a:solidFill>
                  <a:srgbClr val="000099"/>
                </a:solidFill>
                <a:ea typeface="HY그래픽M"/>
              </a:rPr>
              <a:t>java</a:t>
            </a:r>
            <a:r>
              <a:rPr lang="ko-KR" altLang="en-US" sz="1400" dirty="0">
                <a:solidFill>
                  <a:srgbClr val="000099"/>
                </a:solidFill>
                <a:ea typeface="HY그래픽M"/>
              </a:rPr>
              <a:t> *</a:t>
            </a:r>
            <a:r>
              <a:rPr lang="ko-KR" altLang="en-US" sz="1400" dirty="0" err="1">
                <a:solidFill>
                  <a:srgbClr val="000099"/>
                </a:solidFill>
                <a:ea typeface="HY그래픽M"/>
              </a:rPr>
              <a:t>jdk-devel</a:t>
            </a:r>
            <a:r>
              <a:rPr lang="ko-KR" altLang="en-US" sz="1400" dirty="0" err="1">
                <a:ea typeface="HY그래픽M"/>
              </a:rPr>
              <a:t>로</a:t>
            </a:r>
            <a:r>
              <a:rPr lang="ko-KR" altLang="en-US" sz="1400" dirty="0">
                <a:ea typeface="HY그래픽M"/>
              </a:rPr>
              <a:t> 설치 가능한 </a:t>
            </a:r>
            <a:r>
              <a:rPr lang="ko-KR" altLang="en-US" sz="1400" dirty="0" err="1">
                <a:ea typeface="HY그래픽M"/>
              </a:rPr>
              <a:t>jdk</a:t>
            </a:r>
            <a:r>
              <a:rPr lang="ko-KR" altLang="en-US" sz="1400" dirty="0">
                <a:ea typeface="HY그래픽M"/>
              </a:rPr>
              <a:t>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B5552-2689-4DEE-A5E1-AEFF11EC8E52}"/>
              </a:ext>
            </a:extLst>
          </p:cNvPr>
          <p:cNvSpPr txBox="1"/>
          <p:nvPr/>
        </p:nvSpPr>
        <p:spPr>
          <a:xfrm>
            <a:off x="1063248" y="3824986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2.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yum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install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java-11-openjdk-devel.x86_64</a:t>
            </a:r>
            <a:r>
              <a:rPr lang="ko-KR" altLang="en-US" sz="1400" dirty="0">
                <a:ea typeface="HY그래픽M"/>
              </a:rPr>
              <a:t>로 </a:t>
            </a:r>
            <a:r>
              <a:rPr lang="ko-KR" altLang="en-US" sz="1400" dirty="0" err="1">
                <a:ea typeface="HY그래픽M"/>
              </a:rPr>
              <a:t>java</a:t>
            </a:r>
            <a:r>
              <a:rPr lang="ko-KR" altLang="en-US" sz="1400" dirty="0">
                <a:ea typeface="HY그래픽M"/>
              </a:rPr>
              <a:t> 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F016A-FAB2-42EF-96AA-D475166B0E86}"/>
              </a:ext>
            </a:extLst>
          </p:cNvPr>
          <p:cNvSpPr txBox="1"/>
          <p:nvPr/>
        </p:nvSpPr>
        <p:spPr>
          <a:xfrm>
            <a:off x="1063248" y="4400080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3.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java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version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javac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version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dirty="0">
                <a:ea typeface="HY그래픽M"/>
              </a:rPr>
              <a:t>으로 설치 확인</a:t>
            </a:r>
            <a:endParaRPr lang="ko-KR" sz="1400" dirty="0"/>
          </a:p>
        </p:txBody>
      </p:sp>
      <p:pic>
        <p:nvPicPr>
          <p:cNvPr id="2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2E9DC79-F3AD-45D6-8362-8A6B0CE9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8" y="4789197"/>
            <a:ext cx="6481313" cy="10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28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(3) Java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환경변수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E8000-6D5D-42AC-80E3-CF6A2065678E}"/>
              </a:ext>
            </a:extLst>
          </p:cNvPr>
          <p:cNvSpPr txBox="1"/>
          <p:nvPr/>
        </p:nvSpPr>
        <p:spPr>
          <a:xfrm>
            <a:off x="1062485" y="1585247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4.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readlink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f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usr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bin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javac</a:t>
            </a:r>
            <a:r>
              <a:rPr lang="ko-KR" altLang="en-US" sz="1400" dirty="0">
                <a:ea typeface="HY그래픽M"/>
              </a:rPr>
              <a:t> 로 </a:t>
            </a:r>
            <a:r>
              <a:rPr lang="ko-KR" altLang="en-US" sz="1400" dirty="0" err="1">
                <a:ea typeface="HY그래픽M"/>
              </a:rPr>
              <a:t>심볼릭</a:t>
            </a:r>
            <a:r>
              <a:rPr lang="ko-KR" altLang="en-US" sz="1400" dirty="0">
                <a:ea typeface="HY그래픽M"/>
              </a:rPr>
              <a:t> 링크 주소 확인 </a:t>
            </a:r>
          </a:p>
        </p:txBody>
      </p:sp>
      <p:pic>
        <p:nvPicPr>
          <p:cNvPr id="17" name="그림 3">
            <a:extLst>
              <a:ext uri="{FF2B5EF4-FFF2-40B4-BE49-F238E27FC236}">
                <a16:creationId xmlns:a16="http://schemas.microsoft.com/office/drawing/2014/main" id="{0B81D6FE-7E16-4C1E-95CD-5E510B1F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5" y="2014660"/>
            <a:ext cx="8055428" cy="509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AA964E-1764-48DD-BFFE-8217F5407298}"/>
              </a:ext>
            </a:extLst>
          </p:cNvPr>
          <p:cNvSpPr txBox="1"/>
          <p:nvPr/>
        </p:nvSpPr>
        <p:spPr>
          <a:xfrm>
            <a:off x="1062485" y="2644381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5.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vi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etc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profile</a:t>
            </a:r>
            <a:r>
              <a:rPr lang="ko-KR" altLang="en-US" sz="1400" dirty="0">
                <a:ea typeface="HY그래픽M"/>
              </a:rPr>
              <a:t> 에서 JAVA_HOME 환경변수 설정</a:t>
            </a:r>
            <a:endParaRPr 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7BEAC-4414-455B-A90F-89C9A1C43E1B}"/>
              </a:ext>
            </a:extLst>
          </p:cNvPr>
          <p:cNvSpPr txBox="1"/>
          <p:nvPr/>
        </p:nvSpPr>
        <p:spPr>
          <a:xfrm>
            <a:off x="1062485" y="4832409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6.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source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etc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profile</a:t>
            </a:r>
            <a:r>
              <a:rPr lang="ko-KR" altLang="en-US" sz="1400" dirty="0" err="1">
                <a:ea typeface="HY그래픽M"/>
              </a:rPr>
              <a:t>로</a:t>
            </a:r>
            <a:r>
              <a:rPr lang="ko-KR" altLang="en-US" sz="1400" dirty="0">
                <a:ea typeface="HY그래픽M"/>
              </a:rPr>
              <a:t> 설정 변경 적용 후 </a:t>
            </a:r>
            <a:r>
              <a:rPr lang="ko-KR" altLang="en-US" sz="1400" dirty="0" err="1">
                <a:ea typeface="HY그래픽M"/>
              </a:rPr>
              <a:t>echo로</a:t>
            </a:r>
            <a:r>
              <a:rPr lang="ko-KR" altLang="en-US" sz="1400" dirty="0">
                <a:ea typeface="HY그래픽M"/>
              </a:rPr>
              <a:t> 확인</a:t>
            </a:r>
            <a:endParaRPr lang="ko-KR" sz="1400" dirty="0">
              <a:ea typeface="HY그래픽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9D154-5F1B-4CC6-9434-76B8AD3208FB}"/>
              </a:ext>
            </a:extLst>
          </p:cNvPr>
          <p:cNvSpPr txBox="1"/>
          <p:nvPr/>
        </p:nvSpPr>
        <p:spPr>
          <a:xfrm>
            <a:off x="9117913" y="6166976"/>
            <a:ext cx="40277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ea typeface="HY그래픽M"/>
              </a:rPr>
              <a:t>참고</a:t>
            </a:r>
            <a:endParaRPr lang="en-US" altLang="ko-KR" sz="1400" b="1" dirty="0">
              <a:solidFill>
                <a:srgbClr val="0070C0"/>
              </a:solidFill>
              <a:ea typeface="HY그래픽M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ea typeface="HY그래픽M"/>
              </a:rPr>
              <a:t>https://hhseong.tistory.com/197</a:t>
            </a:r>
            <a:endParaRPr lang="en-US" sz="1400" b="1" dirty="0">
              <a:solidFill>
                <a:srgbClr val="0070C0"/>
              </a:solidFill>
              <a:ea typeface="HY그래픽M"/>
            </a:endParaRPr>
          </a:p>
        </p:txBody>
      </p:sp>
      <p:pic>
        <p:nvPicPr>
          <p:cNvPr id="23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C447CE0-C010-43AB-8DAB-9F167200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85" y="3019559"/>
            <a:ext cx="5105400" cy="1732821"/>
          </a:xfrm>
          <a:prstGeom prst="rect">
            <a:avLst/>
          </a:prstGeom>
        </p:spPr>
      </p:pic>
      <p:pic>
        <p:nvPicPr>
          <p:cNvPr id="24" name="그림 17">
            <a:extLst>
              <a:ext uri="{FF2B5EF4-FFF2-40B4-BE49-F238E27FC236}">
                <a16:creationId xmlns:a16="http://schemas.microsoft.com/office/drawing/2014/main" id="{ADBF4EEE-7981-498F-8567-8F3596B0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5" y="5247514"/>
            <a:ext cx="6172200" cy="4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42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(4) JDK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263DB-108E-4F16-9E24-B566DA3DB4BA}"/>
              </a:ext>
            </a:extLst>
          </p:cNvPr>
          <p:cNvSpPr txBox="1"/>
          <p:nvPr/>
        </p:nvSpPr>
        <p:spPr>
          <a:xfrm>
            <a:off x="1066971" y="2644542"/>
            <a:ext cx="658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HY그래픽M"/>
              </a:rPr>
              <a:t>1. </a:t>
            </a:r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yum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 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install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java-1.8.0-openjdk-devel</a:t>
            </a:r>
            <a:r>
              <a:rPr lang="ko-KR" altLang="en-US" sz="1400" dirty="0">
                <a:ea typeface="HY그래픽M"/>
              </a:rPr>
              <a:t> 로 </a:t>
            </a:r>
            <a:r>
              <a:rPr lang="ko-KR" altLang="en-US" sz="1400" dirty="0" err="1">
                <a:ea typeface="HY그래픽M"/>
              </a:rPr>
              <a:t>Open</a:t>
            </a:r>
            <a:r>
              <a:rPr lang="ko-KR" altLang="en-US" sz="1400" dirty="0">
                <a:ea typeface="HY그래픽M"/>
              </a:rPr>
              <a:t> JDK 설치</a:t>
            </a: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F1C0C49C-067B-4970-9C84-57B0309B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1" y="3070735"/>
            <a:ext cx="8055428" cy="5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18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다운로드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0F858-C979-439E-8FCD-778DF7E2CCFF}"/>
              </a:ext>
            </a:extLst>
          </p:cNvPr>
          <p:cNvSpPr txBox="1"/>
          <p:nvPr/>
        </p:nvSpPr>
        <p:spPr>
          <a:xfrm>
            <a:off x="1071452" y="1610371"/>
            <a:ext cx="87699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ea typeface="HY그래픽M"/>
              </a:rPr>
              <a:t>1</a:t>
            </a:r>
            <a:r>
              <a:rPr lang="ko-KR" altLang="en-US" sz="1400" dirty="0">
                <a:ea typeface="HY그래픽M"/>
              </a:rPr>
              <a:t>. </a:t>
            </a:r>
            <a:r>
              <a:rPr lang="ko-KR" altLang="en-US" sz="1400" dirty="0" err="1">
                <a:ea typeface="HY그래픽M"/>
              </a:rPr>
              <a:t>Tomcat을</a:t>
            </a:r>
            <a:r>
              <a:rPr lang="ko-KR" altLang="en-US" sz="1400" dirty="0">
                <a:ea typeface="HY그래픽M"/>
              </a:rPr>
              <a:t> </a:t>
            </a:r>
            <a:r>
              <a:rPr lang="ko-KR" altLang="en-US" sz="1400" dirty="0" err="1">
                <a:ea typeface="HY그래픽M"/>
              </a:rPr>
              <a:t>root</a:t>
            </a:r>
            <a:r>
              <a:rPr lang="ko-KR" altLang="en-US" sz="1400" dirty="0">
                <a:ea typeface="HY그래픽M"/>
              </a:rPr>
              <a:t> 사용자로 실행하는 것은 보안상 위험.</a:t>
            </a:r>
          </a:p>
          <a:p>
            <a:pPr algn="r"/>
            <a:r>
              <a:rPr lang="ko-KR" altLang="en-US" sz="1400" dirty="0">
                <a:ea typeface="HY그래픽M"/>
              </a:rPr>
              <a:t>그래서 </a:t>
            </a:r>
            <a:r>
              <a:rPr lang="ko-KR" altLang="en-US" sz="1400" dirty="0" err="1">
                <a:ea typeface="HY그래픽M"/>
              </a:rPr>
              <a:t>Tomcat을</a:t>
            </a:r>
            <a:r>
              <a:rPr lang="ko-KR" altLang="en-US" sz="1400" dirty="0">
                <a:ea typeface="HY그래픽M"/>
              </a:rPr>
              <a:t> 실행할 홈 디렉토리 /</a:t>
            </a:r>
            <a:r>
              <a:rPr lang="ko-KR" altLang="en-US" sz="1400" dirty="0" err="1">
                <a:ea typeface="HY그래픽M"/>
              </a:rPr>
              <a:t>opt</a:t>
            </a:r>
            <a:r>
              <a:rPr lang="ko-KR" altLang="en-US" sz="1400" dirty="0">
                <a:ea typeface="HY그래픽M"/>
              </a:rPr>
              <a:t>/</a:t>
            </a:r>
            <a:r>
              <a:rPr lang="ko-KR" altLang="en-US" sz="1400" dirty="0" err="1">
                <a:ea typeface="HY그래픽M"/>
              </a:rPr>
              <a:t>tomcat을</a:t>
            </a:r>
            <a:r>
              <a:rPr lang="ko-KR" altLang="en-US" sz="1400" dirty="0">
                <a:ea typeface="HY그래픽M"/>
              </a:rPr>
              <a:t> 사용하여 새 시스템 사용자와 그룹을 생성.</a:t>
            </a:r>
          </a:p>
          <a:p>
            <a:endParaRPr lang="ko-KR" altLang="en-US" sz="1400" dirty="0">
              <a:ea typeface="HY그래픽M"/>
            </a:endParaRP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useradd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m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U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–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d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opt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tomcat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-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s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bin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/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false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tomcat</a:t>
            </a:r>
            <a:endParaRPr lang="ko-KR" altLang="en-US" sz="1400" b="1" dirty="0">
              <a:solidFill>
                <a:srgbClr val="000099"/>
              </a:solidFill>
              <a:ea typeface="HY그래픽M"/>
            </a:endParaRPr>
          </a:p>
        </p:txBody>
      </p:sp>
      <p:pic>
        <p:nvPicPr>
          <p:cNvPr id="9" name="그림 4">
            <a:extLst>
              <a:ext uri="{FF2B5EF4-FFF2-40B4-BE49-F238E27FC236}">
                <a16:creationId xmlns:a16="http://schemas.microsoft.com/office/drawing/2014/main" id="{C5C9B8BE-9370-4589-A604-A88CC448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52" y="2641889"/>
            <a:ext cx="9263742" cy="29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130E0-0646-410F-A367-55F1448690C6}"/>
              </a:ext>
            </a:extLst>
          </p:cNvPr>
          <p:cNvSpPr txBox="1"/>
          <p:nvPr/>
        </p:nvSpPr>
        <p:spPr>
          <a:xfrm>
            <a:off x="1071452" y="3336515"/>
            <a:ext cx="865023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ea typeface="HY그래픽M"/>
              </a:rPr>
              <a:t>2</a:t>
            </a:r>
            <a:r>
              <a:rPr lang="ko-KR" altLang="en-US" sz="1400" dirty="0">
                <a:ea typeface="HY그래픽M"/>
              </a:rPr>
              <a:t>. </a:t>
            </a:r>
            <a:r>
              <a:rPr lang="ko-KR" altLang="en-US" sz="1400" dirty="0" err="1">
                <a:ea typeface="HY그래픽M"/>
              </a:rPr>
              <a:t>wget</a:t>
            </a:r>
            <a:r>
              <a:rPr lang="ko-KR" altLang="en-US" sz="1400" dirty="0">
                <a:ea typeface="HY그래픽M"/>
              </a:rPr>
              <a:t> </a:t>
            </a:r>
            <a:r>
              <a:rPr lang="ko-KR" altLang="en-US" sz="1400" dirty="0" err="1">
                <a:ea typeface="HY그래픽M"/>
              </a:rPr>
              <a:t>으로</a:t>
            </a:r>
            <a:r>
              <a:rPr lang="ko-KR" altLang="en-US" sz="1400" dirty="0">
                <a:ea typeface="HY그래픽M"/>
              </a:rPr>
              <a:t> tomcat.tar.gz 다운로드 후 압축해제 후 파일 이동</a:t>
            </a:r>
            <a:endParaRPr lang="ko-KR" sz="1400" dirty="0">
              <a:ea typeface="HY그래픽M" panose="02030600000101010101" pitchFamily="18" charset="-127"/>
            </a:endParaRPr>
          </a:p>
          <a:p>
            <a:pPr algn="r"/>
            <a:r>
              <a:rPr lang="en-US" sz="1400" dirty="0">
                <a:ea typeface="+mn-lt"/>
                <a:cs typeface="+mn-lt"/>
              </a:rPr>
              <a:t>	(*tomcat </a:t>
            </a:r>
            <a:r>
              <a:rPr lang="ko-KR" altLang="en-US" sz="1400" dirty="0">
                <a:ea typeface="+mn-lt"/>
                <a:cs typeface="+mn-lt"/>
              </a:rPr>
              <a:t>다운로드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사이트</a:t>
            </a:r>
            <a:r>
              <a:rPr lang="en-US" altLang="ko-KR" sz="1400" dirty="0">
                <a:ea typeface="+mn-lt"/>
                <a:cs typeface="+mn-lt"/>
              </a:rPr>
              <a:t> </a:t>
            </a:r>
            <a:r>
              <a:rPr lang="en-US" sz="1400" dirty="0">
                <a:ea typeface="+mn-lt"/>
                <a:cs typeface="+mn-lt"/>
              </a:rPr>
              <a:t>=&gt; </a:t>
            </a:r>
            <a:r>
              <a:rPr lang="en-US" sz="1400" dirty="0">
                <a:ea typeface="+mn-lt"/>
                <a:cs typeface="+mn-lt"/>
                <a:hlinkClick r:id="rId3"/>
              </a:rPr>
              <a:t>https://tomcat.apache.org/download-90.cgi</a:t>
            </a:r>
          </a:p>
          <a:p>
            <a:endParaRPr lang="en-US" sz="1400" dirty="0">
              <a:ea typeface="HY그래픽M"/>
            </a:endParaRP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tar –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xf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apache-tomcat-9.0.55.tar.gz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mv apache-tomcat-9.0.55 /opt/tomcat</a:t>
            </a:r>
            <a:endParaRPr lang="ko-KR" altLang="en-US" sz="1400" b="1" dirty="0">
              <a:solidFill>
                <a:srgbClr val="000099"/>
              </a:solidFill>
              <a:ea typeface="HY그래픽M"/>
            </a:endParaRPr>
          </a:p>
        </p:txBody>
      </p:sp>
      <p:pic>
        <p:nvPicPr>
          <p:cNvPr id="11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2774993-569C-4AE0-9A17-5BED8A164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52" y="4568831"/>
            <a:ext cx="8773885" cy="17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2887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(1) 고객 요구사항 : PRD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0165F-A5FB-4D51-A967-8F18960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97012"/>
              </p:ext>
            </p:extLst>
          </p:nvPr>
        </p:nvGraphicFramePr>
        <p:xfrm>
          <a:off x="269004" y="1738809"/>
          <a:ext cx="11707716" cy="4243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53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3051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9419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4801824">
                  <a:extLst>
                    <a:ext uri="{9D8B030D-6E8A-4147-A177-3AD203B41FA5}">
                      <a16:colId xmlns:a16="http://schemas.microsoft.com/office/drawing/2014/main" val="324380840"/>
                    </a:ext>
                  </a:extLst>
                </a:gridCol>
                <a:gridCol w="1897651">
                  <a:extLst>
                    <a:ext uri="{9D8B030D-6E8A-4147-A177-3AD203B41FA5}">
                      <a16:colId xmlns:a16="http://schemas.microsoft.com/office/drawing/2014/main" val="338837688"/>
                    </a:ext>
                  </a:extLst>
                </a:gridCol>
              </a:tblGrid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err="1"/>
                        <a:t>순번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b="1" dirty="0" err="1"/>
                        <a:t>요구사항</a:t>
                      </a:r>
                      <a:r>
                        <a:rPr lang="en-US" altLang="ko-KR" b="1" dirty="0"/>
                        <a:t> 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b="1" dirty="0" err="1"/>
                        <a:t>요구사항</a:t>
                      </a:r>
                      <a:r>
                        <a:rPr lang="en-US" altLang="ko-KR" b="1" dirty="0"/>
                        <a:t> 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 err="1"/>
                        <a:t>상세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설명</a:t>
                      </a:r>
                    </a:p>
                  </a:txBody>
                  <a:tcPr anchor="ctr">
                    <a:lnL w="6350">
                      <a:solidFill>
                        <a:schemeClr val="accent6">
                          <a:lumMod val="75000"/>
                        </a:schemeClr>
                      </a:solidFill>
                    </a:lnL>
                    <a:lnR w="6350">
                      <a:solidFill>
                        <a:schemeClr val="accent6">
                          <a:lumMod val="75000"/>
                        </a:schemeClr>
                      </a:solidFill>
                    </a:lnR>
                    <a:lnT w="28575">
                      <a:solidFill>
                        <a:schemeClr val="accent6">
                          <a:lumMod val="75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b="1" dirty="0"/>
                        <a:t>Story Point</a:t>
                      </a:r>
                    </a:p>
                  </a:txBody>
                  <a:tcPr anchor="ctr">
                    <a:lnL w="6350">
                      <a:solidFill>
                        <a:schemeClr val="accent6">
                          <a:lumMod val="75000"/>
                        </a:schemeClr>
                      </a:solidFill>
                    </a:lnL>
                    <a:lnR w="6350">
                      <a:solidFill>
                        <a:schemeClr val="accent6">
                          <a:lumMod val="75000"/>
                        </a:schemeClr>
                      </a:solidFill>
                    </a:lnR>
                    <a:lnT w="28575">
                      <a:solidFill>
                        <a:schemeClr val="accent6">
                          <a:lumMod val="75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1</a:t>
                      </a:r>
                      <a:endParaRPr 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A-1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dirty="0" err="1"/>
                        <a:t>주문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주식을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주문하는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매수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요청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A-2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dirty="0" err="1"/>
                        <a:t>주문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체결</a:t>
                      </a:r>
                      <a:endParaRPr lang="ko-KR" altLang="en-US" dirty="0" err="1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주식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매수에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대한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응답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A-3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dirty="0" err="1"/>
                        <a:t>주문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내역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조회</a:t>
                      </a:r>
                      <a:endParaRPr lang="ko-KR" altLang="en-US" dirty="0" err="1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주식</a:t>
                      </a:r>
                      <a:r>
                        <a:rPr lang="en-US" altLang="ko-KR" dirty="0"/>
                        <a:t> </a:t>
                      </a:r>
                      <a:r>
                        <a:rPr lang="en-US" altLang="ko-KR" dirty="0" err="1"/>
                        <a:t>체결의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결과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값들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조회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B-1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입금</a:t>
                      </a:r>
                      <a:endParaRPr lang="ko-KR" altLang="en-US" dirty="0" err="1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계좌에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금액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입금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</a:p>
                  </a:txBody>
                  <a:tcPr anchor="ctr"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dirty="0"/>
                        <a:t>B-2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dirty="0"/>
                        <a:t>출금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계좌에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금액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출금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7595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</a:p>
                  </a:txBody>
                  <a:tcPr anchor="ctr"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dirty="0"/>
                        <a:t>B-3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잔고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조회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err="1"/>
                        <a:t>계좌에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남은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금액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조회</a:t>
                      </a:r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anchor="ctr">
                    <a:lnL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L>
                    <a:lnR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R>
                    <a:lnT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T>
                    <a:lnB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3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0164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폴더 이동 및 링크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1B959331-FD5F-453F-BBEE-9031E75C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9" y="4606756"/>
            <a:ext cx="8991600" cy="646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0B5F3F-0AC2-404E-AD7F-1FC29E644F8B}"/>
              </a:ext>
            </a:extLst>
          </p:cNvPr>
          <p:cNvSpPr txBox="1"/>
          <p:nvPr/>
        </p:nvSpPr>
        <p:spPr>
          <a:xfrm>
            <a:off x="1063979" y="2146005"/>
            <a:ext cx="865023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ea typeface="HY그래픽M"/>
              </a:rPr>
              <a:t>3</a:t>
            </a:r>
            <a:r>
              <a:rPr lang="ko-KR" altLang="en-US" sz="1200" dirty="0">
                <a:ea typeface="HY그래픽M"/>
                <a:cs typeface="+mn-lt"/>
              </a:rPr>
              <a:t>. </a:t>
            </a:r>
            <a:r>
              <a:rPr lang="ko-KR" sz="1200" dirty="0" err="1">
                <a:ea typeface="+mn-lt"/>
                <a:cs typeface="+mn-lt"/>
              </a:rPr>
              <a:t>Tomcat</a:t>
            </a:r>
            <a:r>
              <a:rPr lang="ko-KR" sz="1200" dirty="0">
                <a:ea typeface="+mn-lt"/>
                <a:cs typeface="+mn-lt"/>
              </a:rPr>
              <a:t> 9는 자주 업데이트됩니다. </a:t>
            </a:r>
            <a:endParaRPr lang="en-US" altLang="ko-KR" sz="1200" dirty="0">
              <a:ea typeface="+mn-lt"/>
              <a:cs typeface="+mn-lt"/>
            </a:endParaRPr>
          </a:p>
          <a:p>
            <a:r>
              <a:rPr lang="ko-KR" sz="1200" dirty="0">
                <a:ea typeface="+mn-lt"/>
                <a:cs typeface="+mn-lt"/>
              </a:rPr>
              <a:t>버전 및 업데이트를 보다 효과적으로 제어하기 위해 </a:t>
            </a:r>
            <a:r>
              <a:rPr lang="ko-KR" sz="1200" dirty="0" err="1">
                <a:ea typeface="+mn-lt"/>
                <a:cs typeface="+mn-lt"/>
              </a:rPr>
              <a:t>Tomcat</a:t>
            </a:r>
            <a:r>
              <a:rPr lang="ko-KR" sz="1200" dirty="0">
                <a:ea typeface="+mn-lt"/>
                <a:cs typeface="+mn-lt"/>
              </a:rPr>
              <a:t> 설치 디렉토리를 가리키는 최신이라는 심볼 링크를 만듭니다.</a:t>
            </a:r>
          </a:p>
          <a:p>
            <a:endParaRPr lang="ko-KR" altLang="en-US" sz="1200" dirty="0">
              <a:ea typeface="HY그래픽M"/>
            </a:endParaRPr>
          </a:p>
          <a:p>
            <a:r>
              <a:rPr lang="ko-KR" sz="1200" dirty="0">
                <a:ea typeface="+mn-lt"/>
                <a:cs typeface="+mn-lt"/>
              </a:rPr>
              <a:t>이전에 설정한 </a:t>
            </a:r>
            <a:r>
              <a:rPr lang="ko-KR" sz="1200" dirty="0" err="1">
                <a:ea typeface="+mn-lt"/>
                <a:cs typeface="+mn-lt"/>
              </a:rPr>
              <a:t>Tomcat</a:t>
            </a:r>
            <a:r>
              <a:rPr lang="ko-KR" sz="1200" dirty="0">
                <a:ea typeface="+mn-lt"/>
                <a:cs typeface="+mn-lt"/>
              </a:rPr>
              <a:t> 사용자는 </a:t>
            </a:r>
            <a:r>
              <a:rPr lang="ko-KR" sz="1200" dirty="0" err="1">
                <a:ea typeface="+mn-lt"/>
                <a:cs typeface="+mn-lt"/>
              </a:rPr>
              <a:t>Tomcat</a:t>
            </a:r>
            <a:r>
              <a:rPr lang="ko-KR" sz="1200" dirty="0">
                <a:ea typeface="+mn-lt"/>
                <a:cs typeface="+mn-lt"/>
              </a:rPr>
              <a:t> 설치 디렉토리에 액세스할 수 있어야 합니다. </a:t>
            </a:r>
            <a:endParaRPr lang="en-US" altLang="ko-KR" sz="1200" dirty="0">
              <a:ea typeface="+mn-lt"/>
              <a:cs typeface="+mn-lt"/>
            </a:endParaRPr>
          </a:p>
          <a:p>
            <a:r>
              <a:rPr lang="ko-KR" sz="1200" dirty="0">
                <a:ea typeface="+mn-lt"/>
                <a:cs typeface="+mn-lt"/>
              </a:rPr>
              <a:t>다음 명령을 실행하여 디렉토리 소유권을 사용자 및 그룹 </a:t>
            </a:r>
            <a:r>
              <a:rPr lang="ko-KR" sz="1200" dirty="0" err="1">
                <a:ea typeface="+mn-lt"/>
                <a:cs typeface="+mn-lt"/>
              </a:rPr>
              <a:t>Tomcat으로</a:t>
            </a:r>
            <a:r>
              <a:rPr lang="ko-KR" sz="1200" dirty="0">
                <a:ea typeface="+mn-lt"/>
                <a:cs typeface="+mn-lt"/>
              </a:rPr>
              <a:t> 변경합니다.</a:t>
            </a:r>
          </a:p>
          <a:p>
            <a:endParaRPr lang="ko-KR" sz="1200" dirty="0">
              <a:ea typeface="HY그래픽M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그 </a:t>
            </a:r>
            <a:r>
              <a:rPr lang="ko-KR" sz="1200" dirty="0">
                <a:ea typeface="+mn-lt"/>
                <a:cs typeface="+mn-lt"/>
              </a:rPr>
              <a:t>다음 </a:t>
            </a:r>
            <a:r>
              <a:rPr lang="ko-KR" sz="1200" dirty="0" err="1">
                <a:ea typeface="+mn-lt"/>
                <a:cs typeface="+mn-lt"/>
              </a:rPr>
              <a:t>chmod</a:t>
            </a:r>
            <a:r>
              <a:rPr lang="ko-KR" sz="1200" dirty="0">
                <a:ea typeface="+mn-lt"/>
                <a:cs typeface="+mn-lt"/>
              </a:rPr>
              <a:t> 명령을 실행하여 </a:t>
            </a:r>
            <a:r>
              <a:rPr lang="ko-KR" sz="1200" dirty="0" err="1">
                <a:ea typeface="+mn-lt"/>
                <a:cs typeface="+mn-lt"/>
              </a:rPr>
              <a:t>bin</a:t>
            </a:r>
            <a:r>
              <a:rPr lang="ko-KR" sz="1200" dirty="0">
                <a:ea typeface="+mn-lt"/>
                <a:cs typeface="+mn-lt"/>
              </a:rPr>
              <a:t> 디렉토리 내의 스크립트를 실행할 수 있도록 합니다.</a:t>
            </a:r>
          </a:p>
          <a:p>
            <a:endParaRPr lang="ko-KR" sz="1200" dirty="0">
              <a:ea typeface="HY그래픽M"/>
            </a:endParaRPr>
          </a:p>
          <a:p>
            <a:r>
              <a:rPr lang="en-US" altLang="ko-KR" sz="12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rgbClr val="000099"/>
                </a:solidFill>
                <a:ea typeface="HY그래픽M"/>
              </a:rPr>
              <a:t>ln –s /opt/tomcat/apache-tomcat-9.0.55 /opt/tomcat/latest</a:t>
            </a:r>
            <a:endParaRPr lang="ko-KR" sz="1200" b="1" dirty="0">
              <a:solidFill>
                <a:srgbClr val="000099"/>
              </a:solidFill>
              <a:ea typeface="HY그래픽M"/>
            </a:endParaRPr>
          </a:p>
          <a:p>
            <a:r>
              <a:rPr lang="en-US" altLang="ko-KR" sz="12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200" b="1" dirty="0" err="1">
                <a:solidFill>
                  <a:srgbClr val="000099"/>
                </a:solidFill>
                <a:ea typeface="HY그래픽M"/>
              </a:rPr>
              <a:t>chown</a:t>
            </a:r>
            <a:r>
              <a:rPr lang="en-US" altLang="ko-KR" sz="1200" b="1" dirty="0">
                <a:solidFill>
                  <a:srgbClr val="000099"/>
                </a:solidFill>
                <a:ea typeface="HY그래픽M"/>
              </a:rPr>
              <a:t> –R tomcat: /opt/tomcat</a:t>
            </a:r>
          </a:p>
          <a:p>
            <a:r>
              <a:rPr lang="en-US" altLang="ko-KR" sz="12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200" b="1" dirty="0" err="1">
                <a:solidFill>
                  <a:srgbClr val="000099"/>
                </a:solidFill>
                <a:ea typeface="HY그래픽M"/>
              </a:rPr>
              <a:t>sh</a:t>
            </a:r>
            <a:r>
              <a:rPr lang="en-US" altLang="ko-KR" sz="1200" b="1" dirty="0">
                <a:solidFill>
                  <a:srgbClr val="000099"/>
                </a:solidFill>
                <a:ea typeface="HY그래픽M"/>
              </a:rPr>
              <a:t> –c '</a:t>
            </a:r>
            <a:r>
              <a:rPr lang="en-US" altLang="ko-KR" sz="1200" b="1" dirty="0" err="1">
                <a:solidFill>
                  <a:srgbClr val="000099"/>
                </a:solidFill>
                <a:ea typeface="HY그래픽M"/>
              </a:rPr>
              <a:t>chmod</a:t>
            </a:r>
            <a:r>
              <a:rPr lang="en-US" altLang="ko-KR" sz="1200" b="1" dirty="0">
                <a:solidFill>
                  <a:srgbClr val="000099"/>
                </a:solidFill>
                <a:ea typeface="HY그래픽M"/>
              </a:rPr>
              <a:t> +x /opt/tomcat/latest/bin/*.</a:t>
            </a:r>
            <a:r>
              <a:rPr lang="en-US" altLang="ko-KR" sz="1200" b="1" dirty="0" err="1">
                <a:solidFill>
                  <a:srgbClr val="000099"/>
                </a:solidFill>
                <a:ea typeface="HY그래픽M"/>
              </a:rPr>
              <a:t>sh</a:t>
            </a:r>
            <a:r>
              <a:rPr lang="en-US" altLang="ko-KR" sz="1200" b="1" dirty="0">
                <a:solidFill>
                  <a:srgbClr val="000099"/>
                </a:solidFill>
                <a:ea typeface="HY그래픽M"/>
              </a:rPr>
              <a:t>'</a:t>
            </a:r>
          </a:p>
          <a:p>
            <a:endParaRPr lang="ko-KR" altLang="en-US" sz="1200" dirty="0">
              <a:ea typeface="HY그래픽M"/>
            </a:endParaRPr>
          </a:p>
        </p:txBody>
      </p:sp>
    </p:spTree>
    <p:extLst>
      <p:ext uri="{BB962C8B-B14F-4D97-AF65-F5344CB8AC3E}">
        <p14:creationId xmlns:p14="http://schemas.microsoft.com/office/powerpoint/2010/main" val="235159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491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service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등록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0166D-C099-4B0F-A537-3D3267CA3F0D}"/>
              </a:ext>
            </a:extLst>
          </p:cNvPr>
          <p:cNvSpPr txBox="1"/>
          <p:nvPr/>
        </p:nvSpPr>
        <p:spPr>
          <a:xfrm>
            <a:off x="1070256" y="1588791"/>
            <a:ext cx="865023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ea typeface="HY그래픽M"/>
              </a:rPr>
              <a:t>4</a:t>
            </a:r>
            <a:r>
              <a:rPr lang="ko-KR" altLang="en-US" sz="1400" dirty="0">
                <a:ea typeface="HY그래픽M"/>
              </a:rPr>
              <a:t>. </a:t>
            </a:r>
            <a:r>
              <a:rPr lang="ko-KR" altLang="en-US" sz="1400" dirty="0" err="1">
                <a:ea typeface="HY그래픽M"/>
              </a:rPr>
              <a:t>systemd</a:t>
            </a:r>
            <a:r>
              <a:rPr lang="ko-KR" altLang="en-US" sz="1400" dirty="0">
                <a:ea typeface="HY그래픽M"/>
              </a:rPr>
              <a:t> </a:t>
            </a:r>
            <a:r>
              <a:rPr lang="ko-KR" altLang="en-US" sz="1400" dirty="0" err="1">
                <a:ea typeface="HY그래픽M"/>
              </a:rPr>
              <a:t>unit</a:t>
            </a:r>
            <a:r>
              <a:rPr lang="ko-KR" altLang="en-US" sz="1400" dirty="0">
                <a:ea typeface="HY그래픽M"/>
              </a:rPr>
              <a:t> 파일 생성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sudo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ko-KR" altLang="en-US" sz="1400" b="1" dirty="0" err="1">
                <a:solidFill>
                  <a:srgbClr val="000099"/>
                </a:solidFill>
                <a:ea typeface="HY그래픽M"/>
              </a:rPr>
              <a:t>vi</a:t>
            </a:r>
            <a:r>
              <a:rPr lang="ko-KR" altLang="en-US" sz="1400" b="1" dirty="0">
                <a:solidFill>
                  <a:srgbClr val="000099"/>
                </a:solidFill>
                <a:ea typeface="HY그래픽M"/>
              </a:rPr>
              <a:t> </a:t>
            </a:r>
            <a:r>
              <a:rPr lang="ko-KR" sz="1400" b="1" dirty="0">
                <a:solidFill>
                  <a:srgbClr val="000099"/>
                </a:solidFill>
                <a:ea typeface="+mn-lt"/>
                <a:cs typeface="+mn-lt"/>
              </a:rPr>
              <a:t>/</a:t>
            </a:r>
            <a:r>
              <a:rPr lang="ko-KR" sz="1400" b="1" dirty="0" err="1">
                <a:solidFill>
                  <a:srgbClr val="000099"/>
                </a:solidFill>
                <a:ea typeface="+mn-lt"/>
                <a:cs typeface="+mn-lt"/>
              </a:rPr>
              <a:t>etc</a:t>
            </a:r>
            <a:r>
              <a:rPr lang="ko-KR" sz="1400" b="1" dirty="0">
                <a:solidFill>
                  <a:srgbClr val="000099"/>
                </a:solidFill>
                <a:ea typeface="+mn-lt"/>
                <a:cs typeface="+mn-lt"/>
              </a:rPr>
              <a:t>/</a:t>
            </a:r>
            <a:r>
              <a:rPr lang="ko-KR" sz="1400" b="1" dirty="0" err="1">
                <a:solidFill>
                  <a:srgbClr val="000099"/>
                </a:solidFill>
                <a:ea typeface="+mn-lt"/>
                <a:cs typeface="+mn-lt"/>
              </a:rPr>
              <a:t>systemd</a:t>
            </a:r>
            <a:r>
              <a:rPr lang="ko-KR" sz="1400" b="1" dirty="0">
                <a:solidFill>
                  <a:srgbClr val="000099"/>
                </a:solidFill>
                <a:ea typeface="+mn-lt"/>
                <a:cs typeface="+mn-lt"/>
              </a:rPr>
              <a:t>/</a:t>
            </a:r>
            <a:r>
              <a:rPr lang="ko-KR" sz="1400" b="1" dirty="0" err="1">
                <a:solidFill>
                  <a:srgbClr val="000099"/>
                </a:solidFill>
                <a:ea typeface="+mn-lt"/>
                <a:cs typeface="+mn-lt"/>
              </a:rPr>
              <a:t>system</a:t>
            </a:r>
            <a:r>
              <a:rPr lang="ko-KR" sz="1400" b="1" dirty="0">
                <a:solidFill>
                  <a:srgbClr val="000099"/>
                </a:solidFill>
                <a:ea typeface="+mn-lt"/>
                <a:cs typeface="+mn-lt"/>
              </a:rPr>
              <a:t>/</a:t>
            </a:r>
            <a:r>
              <a:rPr lang="ko-KR" sz="1400" b="1" dirty="0" err="1">
                <a:solidFill>
                  <a:srgbClr val="000099"/>
                </a:solidFill>
                <a:ea typeface="+mn-lt"/>
                <a:cs typeface="+mn-lt"/>
              </a:rPr>
              <a:t>tomcat.service</a:t>
            </a:r>
            <a:endParaRPr lang="ko-KR" altLang="en-US" sz="1400" b="1" dirty="0">
              <a:solidFill>
                <a:srgbClr val="000099"/>
              </a:solidFill>
              <a:ea typeface="HY그래픽M"/>
              <a:cs typeface="+mn-lt"/>
            </a:endParaRPr>
          </a:p>
          <a:p>
            <a:endParaRPr lang="ko-KR" sz="1400" dirty="0">
              <a:ea typeface="HY그래픽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7873D-1F3F-456D-8B58-3F86DC3456C5}"/>
              </a:ext>
            </a:extLst>
          </p:cNvPr>
          <p:cNvSpPr txBox="1"/>
          <p:nvPr/>
        </p:nvSpPr>
        <p:spPr>
          <a:xfrm>
            <a:off x="1165860" y="2620309"/>
            <a:ext cx="10172700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[Unit] Description=Tomcat </a:t>
            </a:r>
            <a:r>
              <a:rPr lang="en-US" altLang="ko-KR" sz="1400" dirty="0">
                <a:solidFill>
                  <a:srgbClr val="008080"/>
                </a:solidFill>
                <a:latin typeface="Courier New"/>
                <a:ea typeface="HY그래픽M"/>
                <a:cs typeface="Courier New"/>
              </a:rPr>
              <a:t>9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servlet container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After=</a:t>
            </a:r>
            <a:r>
              <a:rPr lang="en-US" altLang="ko-KR" sz="1400" dirty="0" err="1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network.target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[Service]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Type=forking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User=tomcat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Group=tomcat 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"JAVA_HOME=/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usr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/lib/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jvm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/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jre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"JAVA_OPTS=-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Djava.security.egd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=file:///dev/urandom"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"CATALINA_BASE=/opt/tomcat/latest"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"CATALINA_HOME=/opt/tomcat/latest"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"CATALINA_PID=/opt/tomcat/latest/temp/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tomcat.pid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Environment=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"CATALINA_OPTS=-Xms512M -Xmx1024M -server -XX:+</a:t>
            </a:r>
            <a:r>
              <a:rPr lang="en-US" altLang="ko-KR" sz="1400" dirty="0" err="1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UseParallelGC</a:t>
            </a:r>
            <a:r>
              <a:rPr lang="en-US" altLang="ko-KR" sz="1400" dirty="0">
                <a:solidFill>
                  <a:srgbClr val="DD1144"/>
                </a:solidFill>
                <a:latin typeface="Courier New"/>
                <a:ea typeface="HY그래픽M"/>
                <a:cs typeface="Courier New"/>
              </a:rPr>
              <a:t>"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 ExecStart=/opt/tomcat/latest/bin/startup.sh ExecStop=/opt/tomcat/latest/bin/shutdown.sh 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endParaRPr lang="en-US" altLang="ko-KR" sz="1400" dirty="0">
              <a:solidFill>
                <a:srgbClr val="333333"/>
              </a:solidFill>
              <a:latin typeface="Courier New"/>
              <a:ea typeface="HY그래픽M"/>
              <a:cs typeface="Courier New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[Install] </a:t>
            </a:r>
            <a:endParaRPr lang="en-US" altLang="ko-KR" sz="1400" dirty="0">
              <a:solidFill>
                <a:srgbClr val="000000"/>
              </a:solidFill>
              <a:latin typeface="Trebuchet MS" panose="020B0603020202020204"/>
              <a:ea typeface="HY그래픽M"/>
              <a:cs typeface="Courier New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WantedBy</a:t>
            </a:r>
            <a:r>
              <a:rPr lang="en-US" altLang="ko-KR" sz="1400" dirty="0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=multi-</a:t>
            </a:r>
            <a:r>
              <a:rPr lang="en-US" altLang="ko-KR" sz="1400" dirty="0" err="1">
                <a:solidFill>
                  <a:srgbClr val="333333"/>
                </a:solidFill>
                <a:latin typeface="Courier New"/>
                <a:ea typeface="HY그래픽M"/>
                <a:cs typeface="Courier New"/>
              </a:rPr>
              <a:t>user.target</a:t>
            </a:r>
            <a:endParaRPr lang="en-US" altLang="ko-KR" sz="1400" dirty="0">
              <a:ea typeface="HY그래픽M"/>
            </a:endParaRPr>
          </a:p>
        </p:txBody>
      </p:sp>
      <p:pic>
        <p:nvPicPr>
          <p:cNvPr id="17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356798A-A984-4D3B-94BA-A93519DD7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289" y="1470149"/>
            <a:ext cx="4080915" cy="229873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9D1B55C-C6F5-4F1A-8E4E-941BFE8DCC0D}"/>
              </a:ext>
            </a:extLst>
          </p:cNvPr>
          <p:cNvSpPr/>
          <p:nvPr/>
        </p:nvSpPr>
        <p:spPr>
          <a:xfrm rot="20462935">
            <a:off x="6445017" y="3421288"/>
            <a:ext cx="797859" cy="224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6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03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사용자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96F0B-20F6-4CF7-9F0D-24AF3527FF06}"/>
              </a:ext>
            </a:extLst>
          </p:cNvPr>
          <p:cNvSpPr txBox="1"/>
          <p:nvPr/>
        </p:nvSpPr>
        <p:spPr>
          <a:xfrm>
            <a:off x="1068687" y="1926687"/>
            <a:ext cx="75220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5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. 파일을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저장한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닫습니다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다음을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입력하여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새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장치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파일을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생성했음을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en-US" altLang="ko-KR" sz="1400" dirty="0" err="1">
                <a:solidFill>
                  <a:srgbClr val="666666"/>
                </a:solidFill>
                <a:latin typeface="Nanum Gothic"/>
                <a:ea typeface="HY그래픽M"/>
              </a:rPr>
              <a:t>systemd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에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알립니다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systemctl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daemon-reload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DE495-65C4-4360-AD8E-AA07F03E305B}"/>
              </a:ext>
            </a:extLst>
          </p:cNvPr>
          <p:cNvSpPr txBox="1"/>
          <p:nvPr/>
        </p:nvSpPr>
        <p:spPr>
          <a:xfrm>
            <a:off x="1068661" y="2763379"/>
            <a:ext cx="66947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6. Tomcat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서비스를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활성화하고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시작합니다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systemctl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enable tomcat 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systemctl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start tomcat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28A0D-0DCC-479F-980C-78098211EA32}"/>
              </a:ext>
            </a:extLst>
          </p:cNvPr>
          <p:cNvSpPr txBox="1"/>
          <p:nvPr/>
        </p:nvSpPr>
        <p:spPr>
          <a:xfrm>
            <a:off x="1068661" y="3797521"/>
            <a:ext cx="78159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7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. 다음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명령을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사용하여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서비스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상태를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확인하십시오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</a:p>
          <a:p>
            <a:r>
              <a:rPr lang="en-US" altLang="ko-KR" sz="1400" dirty="0"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ea typeface="HY그래픽M"/>
              </a:rPr>
              <a:t>systemctl</a:t>
            </a:r>
            <a:r>
              <a:rPr lang="en-US" altLang="ko-KR" sz="1400" b="1" dirty="0">
                <a:solidFill>
                  <a:srgbClr val="000099"/>
                </a:solidFill>
                <a:ea typeface="HY그래픽M"/>
              </a:rPr>
              <a:t> status tomcat </a:t>
            </a:r>
          </a:p>
          <a:p>
            <a:endParaRPr lang="en-US" altLang="ko-KR" sz="1400" dirty="0">
              <a:solidFill>
                <a:srgbClr val="000000"/>
              </a:solidFill>
              <a:ea typeface="HY그래픽M"/>
            </a:endParaRP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● 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tomcat.service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 - Tomcat 9 servlet container</a:t>
            </a:r>
            <a:r>
              <a:rPr lang="en-US" altLang="ko-KR" sz="1400" dirty="0">
                <a:ea typeface="HY그래픽M"/>
              </a:rPr>
              <a:t> </a:t>
            </a:r>
            <a:endParaRPr lang="en-US" altLang="ko-KR" sz="1400" dirty="0">
              <a:solidFill>
                <a:srgbClr val="000000"/>
              </a:solidFill>
              <a:ea typeface="HY그래픽M"/>
            </a:endParaRP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Loaded: loaded (/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etc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/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systemd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/system/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tomcat.service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; enabled; vendor preset: disabled)</a:t>
            </a:r>
            <a:r>
              <a:rPr lang="en-US" altLang="ko-KR" sz="1400" dirty="0">
                <a:ea typeface="HY그래픽M"/>
              </a:rPr>
              <a:t> </a:t>
            </a: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Active: active (running) since Thu 2018-11-15 20:47:50 UTC; 4s ago</a:t>
            </a:r>
            <a:r>
              <a:rPr lang="en-US" altLang="ko-KR" sz="1400" dirty="0">
                <a:ea typeface="HY그래픽M"/>
              </a:rPr>
              <a:t> </a:t>
            </a:r>
            <a:endParaRPr lang="en-US" altLang="ko-KR" sz="1400" dirty="0">
              <a:solidFill>
                <a:srgbClr val="000000"/>
              </a:solidFill>
              <a:ea typeface="HY그래픽M"/>
            </a:endParaRP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Process: 1759 ExecStart=/opt/tomcat/latest/bin/startup.sh (code=exited, status=0/SUCCESS)</a:t>
            </a:r>
            <a:r>
              <a:rPr lang="en-US" altLang="ko-KR" sz="1400" dirty="0">
                <a:ea typeface="HY그래픽M"/>
              </a:rPr>
              <a:t> </a:t>
            </a: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Main PID: 1767 (java)</a:t>
            </a:r>
            <a:r>
              <a:rPr lang="en-US" altLang="ko-KR" sz="1400" dirty="0">
                <a:ea typeface="HY그래픽M"/>
              </a:rPr>
              <a:t> </a:t>
            </a:r>
            <a:endParaRPr lang="en-US" altLang="ko-KR" sz="1400" dirty="0">
              <a:solidFill>
                <a:srgbClr val="000000"/>
              </a:solidFill>
              <a:ea typeface="HY그래픽M"/>
            </a:endParaRPr>
          </a:p>
          <a:p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# 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CGroup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: /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system.slice</a:t>
            </a:r>
            <a:r>
              <a:rPr lang="en-US" altLang="ko-KR" sz="1400" i="1" dirty="0">
                <a:solidFill>
                  <a:srgbClr val="999988"/>
                </a:solidFill>
                <a:ea typeface="HY그래픽M"/>
              </a:rPr>
              <a:t>/</a:t>
            </a:r>
            <a:r>
              <a:rPr lang="en-US" altLang="ko-KR" sz="1400" i="1" dirty="0" err="1">
                <a:solidFill>
                  <a:srgbClr val="999988"/>
                </a:solidFill>
                <a:ea typeface="HY그래픽M"/>
              </a:rPr>
              <a:t>tomcat.service</a:t>
            </a:r>
            <a:endParaRPr lang="en-US" altLang="ko-KR" sz="1400" dirty="0">
              <a:ea typeface="HY그래픽M"/>
            </a:endParaRPr>
          </a:p>
        </p:txBody>
      </p:sp>
    </p:spTree>
    <p:extLst>
      <p:ext uri="{BB962C8B-B14F-4D97-AF65-F5344CB8AC3E}">
        <p14:creationId xmlns:p14="http://schemas.microsoft.com/office/powerpoint/2010/main" val="264105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002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4824B-B168-428B-9B9C-1D97E648E58C}"/>
              </a:ext>
            </a:extLst>
          </p:cNvPr>
          <p:cNvSpPr txBox="1"/>
          <p:nvPr/>
        </p:nvSpPr>
        <p:spPr>
          <a:xfrm>
            <a:off x="1071282" y="1364557"/>
            <a:ext cx="990599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8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.이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때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Tomcat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이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설치되어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포트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8080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의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웹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브라우저로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액세스할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수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있지만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아직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사용자를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만들지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않았습니다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</a:p>
          <a:p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그래서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웹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관리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인터페이스에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액세스할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수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없습니다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 </a:t>
            </a:r>
          </a:p>
          <a:p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이를 바꾸기 위해 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Tomcat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사용자 설정 파일인 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Tomcat-users.xml 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파일에 아래 사항을 추가해주세요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</a:p>
          <a:p>
            <a:endParaRPr lang="en-US" altLang="ko-KR" sz="1400" dirty="0">
              <a:solidFill>
                <a:srgbClr val="666666"/>
              </a:solidFill>
              <a:latin typeface="Nanum Gothic"/>
              <a:ea typeface="HY그래픽M"/>
            </a:endParaRPr>
          </a:p>
          <a:p>
            <a:r>
              <a:rPr lang="en-US" sz="1400" dirty="0">
                <a:ea typeface="+mn-lt"/>
                <a:cs typeface="+mn-lt"/>
                <a:sym typeface="Wingdings" panose="05000000000000000000" pitchFamily="2" charset="2"/>
              </a:rPr>
              <a:t> </a:t>
            </a:r>
            <a:r>
              <a:rPr lang="en-US" sz="1400" b="1" dirty="0" err="1">
                <a:solidFill>
                  <a:srgbClr val="000099"/>
                </a:solidFill>
                <a:ea typeface="+mn-lt"/>
                <a:cs typeface="+mn-lt"/>
              </a:rPr>
              <a:t>sudo</a:t>
            </a:r>
            <a:r>
              <a:rPr lang="en-US" sz="1400" b="1" dirty="0">
                <a:solidFill>
                  <a:srgbClr val="000099"/>
                </a:solidFill>
                <a:ea typeface="+mn-lt"/>
                <a:cs typeface="+mn-lt"/>
              </a:rPr>
              <a:t> vi /opt/tomcat/latest/conf/tomcat-users.xml</a:t>
            </a:r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&lt;tomcat-users&gt; </a:t>
            </a:r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="admin"/&gt;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="admin-</a:t>
            </a:r>
            <a:r>
              <a:rPr lang="en-US" sz="1400" dirty="0" err="1">
                <a:ea typeface="+mn-lt"/>
                <a:cs typeface="+mn-lt"/>
              </a:rPr>
              <a:t>gui</a:t>
            </a:r>
            <a:r>
              <a:rPr lang="en-US" sz="1400" dirty="0">
                <a:ea typeface="+mn-lt"/>
                <a:cs typeface="+mn-lt"/>
              </a:rPr>
              <a:t>"/&gt;</a:t>
            </a:r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="admin-script"/&gt;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="manager"/&gt;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="manager-</a:t>
            </a:r>
            <a:r>
              <a:rPr lang="en-US" sz="1400" dirty="0" err="1">
                <a:ea typeface="+mn-lt"/>
                <a:cs typeface="+mn-lt"/>
              </a:rPr>
              <a:t>gui</a:t>
            </a:r>
            <a:r>
              <a:rPr lang="en-US" sz="1400" dirty="0">
                <a:ea typeface="+mn-lt"/>
                <a:cs typeface="+mn-lt"/>
              </a:rPr>
              <a:t>"/&gt;</a:t>
            </a:r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="manager-script"/&gt;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  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="manager-</a:t>
            </a:r>
            <a:r>
              <a:rPr lang="en-US" sz="1400" dirty="0" err="1">
                <a:ea typeface="+mn-lt"/>
                <a:cs typeface="+mn-lt"/>
              </a:rPr>
              <a:t>jmx</a:t>
            </a:r>
            <a:r>
              <a:rPr lang="en-US" sz="1400" dirty="0">
                <a:ea typeface="+mn-lt"/>
                <a:cs typeface="+mn-lt"/>
              </a:rPr>
              <a:t>"/&gt;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  &lt;role </a:t>
            </a:r>
            <a:r>
              <a:rPr lang="en-US" sz="1400" dirty="0" err="1">
                <a:ea typeface="+mn-lt"/>
                <a:cs typeface="+mn-lt"/>
              </a:rPr>
              <a:t>rolename</a:t>
            </a:r>
            <a:r>
              <a:rPr lang="en-US" sz="1400" dirty="0">
                <a:ea typeface="+mn-lt"/>
                <a:cs typeface="+mn-lt"/>
              </a:rPr>
              <a:t>="manager-status"/&gt;   </a:t>
            </a:r>
          </a:p>
          <a:p>
            <a:r>
              <a:rPr lang="en-US" sz="1400" dirty="0">
                <a:ea typeface="+mn-lt"/>
                <a:cs typeface="+mn-lt"/>
              </a:rPr>
              <a:t>   &lt;user username="admin" password="admin" roles="admin,manager,admin-gui,admin-script,manager-gui,manager-script,manager-jmx,manager-status"/&gt;</a:t>
            </a:r>
          </a:p>
          <a:p>
            <a:r>
              <a:rPr lang="en-US" sz="1400" dirty="0">
                <a:ea typeface="+mn-lt"/>
                <a:cs typeface="+mn-lt"/>
              </a:rPr>
              <a:t>&lt;/tomcat-users&gt;</a:t>
            </a:r>
          </a:p>
          <a:p>
            <a:endParaRPr 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A1B8D0-9520-4BDC-9E4C-4D984A5BF27A}"/>
              </a:ext>
            </a:extLst>
          </p:cNvPr>
          <p:cNvSpPr/>
          <p:nvPr/>
        </p:nvSpPr>
        <p:spPr>
          <a:xfrm>
            <a:off x="1071282" y="2662518"/>
            <a:ext cx="9811871" cy="2590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7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002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(5)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DC433-DCF9-45F0-B74F-13F26402BCC6}"/>
              </a:ext>
            </a:extLst>
          </p:cNvPr>
          <p:cNvSpPr txBox="1"/>
          <p:nvPr/>
        </p:nvSpPr>
        <p:spPr>
          <a:xfrm>
            <a:off x="1066203" y="1597638"/>
            <a:ext cx="990599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9</a:t>
            </a:r>
            <a:r>
              <a:rPr lang="ko-KR" altLang="en-US" sz="1400" dirty="0">
                <a:solidFill>
                  <a:srgbClr val="666666"/>
                </a:solidFill>
                <a:latin typeface="Nanum Gothic"/>
                <a:ea typeface="HY그래픽M"/>
              </a:rPr>
              <a:t>.</a:t>
            </a:r>
            <a:r>
              <a:rPr lang="ko-KR" sz="1400" dirty="0">
                <a:ea typeface="+mn-lt"/>
                <a:cs typeface="+mn-lt"/>
              </a:rPr>
              <a:t>기본적으로 </a:t>
            </a:r>
            <a:r>
              <a:rPr lang="en-US" altLang="ko-KR" sz="1400" dirty="0">
                <a:ea typeface="+mn-lt"/>
                <a:cs typeface="+mn-lt"/>
              </a:rPr>
              <a:t>Tomcat</a:t>
            </a:r>
            <a:r>
              <a:rPr lang="ko-KR" sz="1400" dirty="0">
                <a:ea typeface="+mn-lt"/>
                <a:cs typeface="+mn-lt"/>
              </a:rPr>
              <a:t> 웹 관리 인터페이스는 로컬 호스트</a:t>
            </a:r>
            <a:r>
              <a:rPr lang="en-US" altLang="ko-KR" sz="1400" dirty="0">
                <a:ea typeface="+mn-lt"/>
                <a:cs typeface="+mn-lt"/>
              </a:rPr>
              <a:t>(IP</a:t>
            </a:r>
            <a:r>
              <a:rPr lang="ko-KR" altLang="en-US" sz="1400" dirty="0">
                <a:ea typeface="+mn-lt"/>
                <a:cs typeface="+mn-lt"/>
              </a:rPr>
              <a:t>기준</a:t>
            </a:r>
            <a:r>
              <a:rPr lang="en-US" altLang="ko-KR" sz="1400" dirty="0">
                <a:ea typeface="+mn-lt"/>
                <a:cs typeface="+mn-lt"/>
              </a:rPr>
              <a:t>)</a:t>
            </a:r>
            <a:r>
              <a:rPr lang="ko-KR" sz="1400" dirty="0">
                <a:ea typeface="+mn-lt"/>
                <a:cs typeface="+mn-lt"/>
              </a:rPr>
              <a:t>에서만 액세스를 허용하도록 구성되어 있습니다. </a:t>
            </a:r>
            <a:endParaRPr lang="en-US" altLang="ko-KR" sz="1400" dirty="0">
              <a:ea typeface="+mn-lt"/>
              <a:cs typeface="+mn-lt"/>
            </a:endParaRPr>
          </a:p>
          <a:p>
            <a:r>
              <a:rPr lang="ko-KR" sz="1400" dirty="0">
                <a:ea typeface="+mn-lt"/>
                <a:cs typeface="+mn-lt"/>
              </a:rPr>
              <a:t>보안 위험이 있으므로 권장되지 않는 원격 IP 또는 다른 위치에서 웹 인터페이스에 액세스할 수 있</a:t>
            </a:r>
            <a:r>
              <a:rPr lang="ko-KR" altLang="en-US" sz="1400" dirty="0">
                <a:ea typeface="+mn-lt"/>
                <a:cs typeface="+mn-lt"/>
              </a:rPr>
              <a:t>도록 만들고 싶습니다</a:t>
            </a:r>
            <a:r>
              <a:rPr lang="en-US" altLang="ko-KR" sz="1400" dirty="0">
                <a:ea typeface="+mn-lt"/>
                <a:cs typeface="+mn-lt"/>
              </a:rPr>
              <a:t>.</a:t>
            </a:r>
          </a:p>
          <a:p>
            <a:endParaRPr lang="en-US" altLang="ko-KR" sz="1400" dirty="0">
              <a:ea typeface="+mn-lt"/>
              <a:cs typeface="+mn-lt"/>
            </a:endParaRPr>
          </a:p>
          <a:p>
            <a:r>
              <a:rPr lang="ko-KR" altLang="en-US" sz="1400" dirty="0">
                <a:ea typeface="+mn-lt"/>
                <a:cs typeface="+mn-lt"/>
              </a:rPr>
              <a:t>그래서 </a:t>
            </a:r>
            <a:r>
              <a:rPr lang="ko-KR" sz="1400" dirty="0">
                <a:ea typeface="+mn-lt"/>
                <a:cs typeface="+mn-lt"/>
              </a:rPr>
              <a:t>다음 파일을 열고 </a:t>
            </a:r>
            <a:r>
              <a:rPr lang="ko-KR" altLang="en-US" sz="1400" dirty="0">
                <a:ea typeface="+mn-lt"/>
                <a:cs typeface="+mn-lt"/>
              </a:rPr>
              <a:t>변경해주세요</a:t>
            </a:r>
            <a:r>
              <a:rPr lang="en-US" altLang="ko-KR" sz="1400" dirty="0">
                <a:ea typeface="+mn-lt"/>
                <a:cs typeface="+mn-lt"/>
              </a:rPr>
              <a:t>.</a:t>
            </a:r>
            <a:r>
              <a:rPr lang="ko-KR" sz="1400" dirty="0">
                <a:ea typeface="+mn-lt"/>
                <a:cs typeface="+mn-lt"/>
              </a:rPr>
              <a:t> </a:t>
            </a:r>
            <a:endParaRPr lang="en-US" altLang="ko-KR" sz="1400" dirty="0">
              <a:ea typeface="+mn-lt"/>
              <a:cs typeface="+mn-lt"/>
            </a:endParaRPr>
          </a:p>
          <a:p>
            <a:endParaRPr lang="en-US" altLang="ko-KR" sz="1400" dirty="0">
              <a:ea typeface="+mn-lt"/>
              <a:cs typeface="+mn-lt"/>
            </a:endParaRPr>
          </a:p>
          <a:p>
            <a:r>
              <a:rPr lang="ko-KR" altLang="en-US" sz="1400" dirty="0">
                <a:ea typeface="+mn-lt"/>
                <a:cs typeface="+mn-lt"/>
              </a:rPr>
              <a:t>모든 </a:t>
            </a:r>
            <a:r>
              <a:rPr lang="en-US" altLang="ko-KR" sz="1400" dirty="0">
                <a:ea typeface="+mn-lt"/>
                <a:cs typeface="+mn-lt"/>
              </a:rPr>
              <a:t>IP</a:t>
            </a:r>
            <a:r>
              <a:rPr lang="ko-KR" altLang="en-US" sz="1400" dirty="0">
                <a:ea typeface="+mn-lt"/>
                <a:cs typeface="+mn-lt"/>
              </a:rPr>
              <a:t>에 대해서</a:t>
            </a:r>
            <a:r>
              <a:rPr lang="ko-KR" sz="1400" dirty="0">
                <a:ea typeface="+mn-lt"/>
                <a:cs typeface="+mn-lt"/>
              </a:rPr>
              <a:t> 액세스해야 하는 경우 다음 파일을 열고 노란색으로 강조 표시된 행을 주석 처리하거나 제거합니다</a:t>
            </a:r>
            <a:r>
              <a:rPr lang="en-US" altLang="ko-KR" sz="1400" dirty="0">
                <a:ea typeface="+mn-lt"/>
                <a:cs typeface="+mn-lt"/>
              </a:rPr>
              <a:t>.</a:t>
            </a:r>
            <a:r>
              <a:rPr lang="ko-KR" sz="1400" dirty="0">
                <a:ea typeface="+mn-lt"/>
                <a:cs typeface="+mn-lt"/>
              </a:rPr>
              <a:t> </a:t>
            </a:r>
            <a:endParaRPr lang="en-US" sz="1400" dirty="0">
              <a:ea typeface="+mn-lt"/>
              <a:cs typeface="+mn-lt"/>
            </a:endParaRPr>
          </a:p>
          <a:p>
            <a:endParaRPr lang="en-US" altLang="ko-KR" sz="1400" dirty="0">
              <a:solidFill>
                <a:srgbClr val="666666"/>
              </a:solidFill>
              <a:latin typeface="Nanum Gothic"/>
              <a:ea typeface="HY그래픽M"/>
            </a:endParaRPr>
          </a:p>
          <a:p>
            <a:r>
              <a:rPr lang="en-US" sz="1400" dirty="0">
                <a:ea typeface="+mn-lt"/>
                <a:cs typeface="+mn-lt"/>
                <a:sym typeface="Wingdings" panose="05000000000000000000" pitchFamily="2" charset="2"/>
              </a:rPr>
              <a:t> </a:t>
            </a:r>
            <a:r>
              <a:rPr lang="en-US" sz="1400" b="1" dirty="0" err="1">
                <a:solidFill>
                  <a:srgbClr val="000099"/>
                </a:solidFill>
                <a:ea typeface="+mn-lt"/>
                <a:cs typeface="+mn-lt"/>
              </a:rPr>
              <a:t>sudo</a:t>
            </a:r>
            <a:r>
              <a:rPr lang="en-US" sz="1400" b="1" dirty="0">
                <a:solidFill>
                  <a:srgbClr val="000099"/>
                </a:solidFill>
                <a:ea typeface="+mn-lt"/>
                <a:cs typeface="+mn-lt"/>
              </a:rPr>
              <a:t> vi </a:t>
            </a:r>
            <a:r>
              <a:rPr lang="en-US" sz="1400" b="1" i="1" dirty="0">
                <a:solidFill>
                  <a:srgbClr val="000099"/>
                </a:solidFill>
                <a:ea typeface="+mn-lt"/>
                <a:cs typeface="+mn-lt"/>
              </a:rPr>
              <a:t>/opt/tomcat/latest/webapps/manager/META-INF/context.xml</a:t>
            </a:r>
          </a:p>
          <a:p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&lt;Context </a:t>
            </a:r>
            <a:r>
              <a:rPr lang="en-US" sz="1400" dirty="0" err="1">
                <a:ea typeface="+mn-lt"/>
                <a:cs typeface="+mn-lt"/>
              </a:rPr>
              <a:t>antiResourceLocking</a:t>
            </a:r>
            <a:r>
              <a:rPr lang="en-US" sz="1400" dirty="0">
                <a:ea typeface="+mn-lt"/>
                <a:cs typeface="+mn-lt"/>
              </a:rPr>
              <a:t>="false" privileged="true" &gt; </a:t>
            </a:r>
          </a:p>
          <a:p>
            <a:r>
              <a:rPr lang="en-US" sz="1400" dirty="0">
                <a:ea typeface="+mn-lt"/>
                <a:cs typeface="+mn-lt"/>
              </a:rPr>
              <a:t>&lt;!-- &lt;Valve </a:t>
            </a:r>
            <a:r>
              <a:rPr lang="en-US" sz="1400" dirty="0" err="1">
                <a:ea typeface="+mn-lt"/>
                <a:cs typeface="+mn-lt"/>
              </a:rPr>
              <a:t>className</a:t>
            </a:r>
            <a:r>
              <a:rPr lang="en-US" sz="1400" dirty="0">
                <a:ea typeface="+mn-lt"/>
                <a:cs typeface="+mn-lt"/>
              </a:rPr>
              <a:t>="</a:t>
            </a:r>
            <a:r>
              <a:rPr lang="en-US" sz="1400" dirty="0" err="1">
                <a:ea typeface="+mn-lt"/>
                <a:cs typeface="+mn-lt"/>
              </a:rPr>
              <a:t>org.apache.catalina.valves.RemoteAddrValve</a:t>
            </a:r>
            <a:r>
              <a:rPr lang="en-US" sz="1400" dirty="0">
                <a:ea typeface="+mn-lt"/>
                <a:cs typeface="+mn-lt"/>
              </a:rPr>
              <a:t>" allow="127\.\d+\.\d+\.\d+|::1|0:0:0:0:0:0:0:1" /&gt; --&gt; </a:t>
            </a:r>
          </a:p>
          <a:p>
            <a:r>
              <a:rPr lang="en-US" sz="1400" dirty="0">
                <a:ea typeface="+mn-lt"/>
                <a:cs typeface="+mn-lt"/>
              </a:rPr>
              <a:t>&lt;/Context&gt;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10. </a:t>
            </a: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 err="1">
                <a:solidFill>
                  <a:srgbClr val="000099"/>
                </a:solidFill>
              </a:rPr>
              <a:t>systemctl</a:t>
            </a:r>
            <a:r>
              <a:rPr lang="en-US" sz="1400" b="1" dirty="0">
                <a:solidFill>
                  <a:srgbClr val="000099"/>
                </a:solidFill>
              </a:rPr>
              <a:t> restart tomcat</a:t>
            </a:r>
            <a:r>
              <a:rPr lang="en-US" sz="1400" dirty="0"/>
              <a:t> </a:t>
            </a:r>
            <a:r>
              <a:rPr lang="ko-KR" altLang="en-US" sz="1400" dirty="0">
                <a:ea typeface="HY그래픽M"/>
              </a:rPr>
              <a:t>으로</a:t>
            </a:r>
            <a:r>
              <a:rPr lang="en-US" sz="1400" dirty="0"/>
              <a:t> </a:t>
            </a:r>
            <a:r>
              <a:rPr lang="ko-KR" altLang="en-US" sz="1400" dirty="0">
                <a:ea typeface="HY그래픽M"/>
              </a:rPr>
              <a:t>적용한</a:t>
            </a:r>
            <a:r>
              <a:rPr lang="en-US" altLang="ko-KR" sz="1400" dirty="0">
                <a:ea typeface="HY그래픽M"/>
              </a:rPr>
              <a:t> tomcat </a:t>
            </a:r>
            <a:r>
              <a:rPr lang="en-US" altLang="ko-KR" sz="1400" dirty="0" err="1">
                <a:ea typeface="HY그래픽M"/>
              </a:rPr>
              <a:t>재실행</a:t>
            </a:r>
            <a:r>
              <a:rPr lang="ko-KR" altLang="en-US" sz="1400" dirty="0">
                <a:ea typeface="HY그래픽M"/>
              </a:rPr>
              <a:t>합니다</a:t>
            </a:r>
            <a:r>
              <a:rPr lang="en-US" altLang="ko-KR" sz="1400" dirty="0">
                <a:ea typeface="HY그래픽M"/>
              </a:rPr>
              <a:t>.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5420F-FF96-460A-839D-7F6A52A0A96D}"/>
              </a:ext>
            </a:extLst>
          </p:cNvPr>
          <p:cNvSpPr txBox="1"/>
          <p:nvPr/>
        </p:nvSpPr>
        <p:spPr>
          <a:xfrm>
            <a:off x="8777087" y="6044107"/>
            <a:ext cx="4038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  <a:ea typeface="HY그래픽M"/>
              </a:rPr>
              <a:t>참고</a:t>
            </a:r>
            <a:endParaRPr lang="ko-KR" sz="1400" dirty="0">
              <a:solidFill>
                <a:srgbClr val="0070C0"/>
              </a:solidFill>
              <a:ea typeface="HY그래픽M"/>
            </a:endParaRPr>
          </a:p>
          <a:p>
            <a:r>
              <a:rPr lang="en-US" altLang="ko-KR" sz="1400" dirty="0">
                <a:solidFill>
                  <a:srgbClr val="0070C0"/>
                </a:solidFill>
                <a:ea typeface="HY그래픽M"/>
              </a:rPr>
              <a:t>https://jjeongil.tistory.com/1420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700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환경 구축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DC433-DCF9-45F0-B74F-13F26402BCC6}"/>
              </a:ext>
            </a:extLst>
          </p:cNvPr>
          <p:cNvSpPr txBox="1"/>
          <p:nvPr/>
        </p:nvSpPr>
        <p:spPr>
          <a:xfrm>
            <a:off x="1068424" y="3084786"/>
            <a:ext cx="99059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2. Git </a:t>
            </a:r>
            <a:r>
              <a:rPr lang="ko-KR" altLang="en-US" sz="1400" b="1" dirty="0">
                <a:latin typeface="Nanum Gothic"/>
                <a:ea typeface="HY그래픽M"/>
              </a:rPr>
              <a:t>설치 및 확인</a:t>
            </a:r>
            <a:endParaRPr lang="en-US" altLang="ko-KR" sz="1400" b="1" dirty="0">
              <a:latin typeface="Nanum Gothic"/>
              <a:ea typeface="HY그래픽M"/>
            </a:endParaRPr>
          </a:p>
          <a:p>
            <a:r>
              <a:rPr lang="en-US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sz="1400" b="1" dirty="0">
                <a:solidFill>
                  <a:srgbClr val="000099"/>
                </a:solidFill>
                <a:latin typeface="Nanum Gothic"/>
                <a:ea typeface="HY그래픽M"/>
              </a:rPr>
              <a:t>yum install git</a:t>
            </a:r>
          </a:p>
          <a:p>
            <a:r>
              <a:rPr lang="en-US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sz="1400" b="1" dirty="0">
                <a:solidFill>
                  <a:srgbClr val="000099"/>
                </a:solidFill>
                <a:latin typeface="Nanum Gothic"/>
                <a:ea typeface="HY그래픽M"/>
              </a:rPr>
              <a:t>git --version</a:t>
            </a:r>
            <a:endParaRPr lang="en-US" sz="1400" b="1" dirty="0">
              <a:solidFill>
                <a:srgbClr val="00009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EC7E1-B93B-47A3-AEE1-55121FE7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3941877"/>
            <a:ext cx="3742732" cy="532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F17C4-CC2B-43F8-B209-569560D6B6C4}"/>
              </a:ext>
            </a:extLst>
          </p:cNvPr>
          <p:cNvSpPr txBox="1"/>
          <p:nvPr/>
        </p:nvSpPr>
        <p:spPr>
          <a:xfrm>
            <a:off x="1068424" y="4845110"/>
            <a:ext cx="103615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3. Open SSH </a:t>
            </a:r>
            <a:r>
              <a:rPr lang="ko-KR" altLang="en-US" sz="1400" b="1" dirty="0">
                <a:latin typeface="Nanum Gothic"/>
                <a:ea typeface="HY그래픽M"/>
              </a:rPr>
              <a:t>설치 및 데몬 실행</a:t>
            </a:r>
            <a:endParaRPr lang="en-US" altLang="ko-KR" sz="1400" b="1" dirty="0">
              <a:latin typeface="Nanum Gothic"/>
              <a:ea typeface="HY그래픽M"/>
            </a:endParaRPr>
          </a:p>
          <a:p>
            <a:r>
              <a:rPr lang="en-US" altLang="ko-KR" sz="18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8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yum install -y curl </a:t>
            </a:r>
            <a:r>
              <a:rPr lang="en-US" altLang="ko-KR" sz="18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policycoreutils</a:t>
            </a:r>
            <a:r>
              <a:rPr lang="en-US" altLang="ko-KR" sz="18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-python </a:t>
            </a:r>
            <a:r>
              <a:rPr lang="en-US" altLang="ko-KR" sz="18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openssh</a:t>
            </a:r>
            <a:r>
              <a:rPr lang="en-US" altLang="ko-KR" sz="18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-server </a:t>
            </a:r>
            <a:r>
              <a:rPr lang="en-US" altLang="ko-KR" sz="18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openssh</a:t>
            </a:r>
            <a:r>
              <a:rPr lang="en-US" altLang="ko-KR" sz="18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-clients</a:t>
            </a:r>
          </a:p>
          <a:p>
            <a:r>
              <a:rPr lang="en-US" altLang="ko-KR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systemctl</a:t>
            </a:r>
            <a:r>
              <a:rPr lang="en-US" altLang="ko-KR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 enable </a:t>
            </a:r>
            <a:r>
              <a:rPr lang="en-US" altLang="ko-KR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sshd</a:t>
            </a:r>
            <a:endParaRPr lang="en-US" altLang="ko-KR" b="1" dirty="0">
              <a:solidFill>
                <a:srgbClr val="000099"/>
              </a:solidFill>
              <a:latin typeface="Nanum Gothic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8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8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systemctl</a:t>
            </a:r>
            <a:r>
              <a:rPr lang="en-US" altLang="ko-KR" sz="18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 start </a:t>
            </a:r>
            <a:r>
              <a:rPr lang="en-US" altLang="ko-KR" sz="18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sshd</a:t>
            </a:r>
            <a:endParaRPr lang="en-US" altLang="ko-KR" sz="1800" b="1" dirty="0">
              <a:solidFill>
                <a:srgbClr val="0000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1.  </a:t>
            </a:r>
            <a:r>
              <a:rPr lang="en-US" altLang="ko-KR" sz="1400" b="1" dirty="0" err="1">
                <a:latin typeface="Nanum Gothic"/>
                <a:ea typeface="HY그래픽M"/>
              </a:rPr>
              <a:t>wandisco</a:t>
            </a:r>
            <a:r>
              <a:rPr lang="ko-KR" altLang="en-US" sz="1400" b="1" dirty="0">
                <a:latin typeface="Nanum Gothic"/>
                <a:ea typeface="HY그래픽M"/>
              </a:rPr>
              <a:t>사의 </a:t>
            </a:r>
            <a:r>
              <a:rPr lang="en-US" altLang="ko-KR" sz="1400" b="1" dirty="0">
                <a:latin typeface="Nanum Gothic"/>
                <a:ea typeface="HY그래픽M"/>
              </a:rPr>
              <a:t>repo</a:t>
            </a:r>
            <a:r>
              <a:rPr lang="ko-KR" altLang="en-US" sz="1400" b="1" dirty="0">
                <a:latin typeface="Nanum Gothic"/>
                <a:ea typeface="HY그래픽M"/>
              </a:rPr>
              <a:t>를 사용</a:t>
            </a:r>
            <a:endParaRPr lang="en-US" sz="1400" b="1" dirty="0">
              <a:latin typeface="Nanum Gothic"/>
              <a:ea typeface="HY그래픽M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yum install http://opensource.wandisco.com/centos/7/git/x86_64/wandisco-git-release-7-1.noarch.rpm</a:t>
            </a:r>
            <a:endParaRPr lang="en-US" sz="1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4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553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4. GitLab Package Repository </a:t>
            </a:r>
            <a:r>
              <a:rPr lang="ko-KR" altLang="en-US" sz="1400" b="1" dirty="0">
                <a:latin typeface="Nanum Gothic"/>
                <a:ea typeface="HY그래픽M"/>
              </a:rPr>
              <a:t>등록</a:t>
            </a:r>
            <a:endParaRPr lang="en-US" altLang="ko-KR" sz="1400" b="1" dirty="0">
              <a:latin typeface="Nanum Gothic"/>
              <a:ea typeface="HY그래픽M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400" b="1" kern="100" dirty="0">
                <a:solidFill>
                  <a:srgbClr val="00009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curl -</a:t>
            </a:r>
            <a:r>
              <a:rPr lang="en-US" altLang="ko-KR" sz="1400" b="1" kern="100" dirty="0" err="1">
                <a:solidFill>
                  <a:srgbClr val="00009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sS</a:t>
            </a:r>
            <a:r>
              <a:rPr lang="en-US" altLang="ko-KR" sz="1400" b="1" kern="100" dirty="0">
                <a:solidFill>
                  <a:srgbClr val="00009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https://packages.gitlab.com/install/repositories/gitlab/gitlab-ce/script.rpm.sh | </a:t>
            </a:r>
            <a:r>
              <a:rPr lang="en-US" altLang="ko-KR" sz="1400" b="1" kern="100" dirty="0" err="1">
                <a:solidFill>
                  <a:srgbClr val="00009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sudo</a:t>
            </a:r>
            <a:r>
              <a:rPr lang="en-US" altLang="ko-KR" sz="1400" b="1" kern="100" dirty="0">
                <a:solidFill>
                  <a:srgbClr val="00009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bash</a:t>
            </a:r>
            <a:endParaRPr lang="ko-KR" altLang="ko-KR" sz="1400" b="1" kern="100" dirty="0">
              <a:solidFill>
                <a:srgbClr val="00009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r>
              <a:rPr lang="en-US" sz="1400" b="1" dirty="0"/>
              <a:t>5. GitLab-</a:t>
            </a:r>
            <a:r>
              <a:rPr lang="en-US" sz="1400" b="1" dirty="0" err="1"/>
              <a:t>ce</a:t>
            </a:r>
            <a:r>
              <a:rPr lang="en-US" sz="1400" b="1" dirty="0"/>
              <a:t> </a:t>
            </a:r>
            <a:r>
              <a:rPr lang="ko-KR" altLang="en-US" sz="1400" b="1" dirty="0"/>
              <a:t>설치 및 설정</a:t>
            </a:r>
            <a:endParaRPr lang="en-US" altLang="ko-KR" sz="1400" b="1" dirty="0"/>
          </a:p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olidFill>
                  <a:srgbClr val="000099"/>
                </a:solidFill>
              </a:rPr>
              <a:t>yum</a:t>
            </a:r>
            <a:r>
              <a:rPr lang="ko-KR" altLang="en-US" sz="1400" b="1" dirty="0">
                <a:solidFill>
                  <a:srgbClr val="000099"/>
                </a:solidFill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</a:rPr>
              <a:t>install</a:t>
            </a:r>
            <a:r>
              <a:rPr lang="ko-KR" altLang="en-US" sz="1400" b="1" dirty="0">
                <a:solidFill>
                  <a:srgbClr val="000099"/>
                </a:solidFill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</a:rPr>
              <a:t>gitlab-ce</a:t>
            </a:r>
            <a:endParaRPr lang="en-US" altLang="ko-KR" sz="1400" b="1" dirty="0">
              <a:solidFill>
                <a:srgbClr val="000099"/>
              </a:solidFill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</a:rPr>
              <a:t>vi /</a:t>
            </a:r>
            <a:r>
              <a:rPr lang="en-US" altLang="ko-KR" sz="1400" b="1" dirty="0" err="1">
                <a:solidFill>
                  <a:srgbClr val="000099"/>
                </a:solidFill>
              </a:rPr>
              <a:t>etc</a:t>
            </a:r>
            <a:r>
              <a:rPr lang="en-US" altLang="ko-KR" sz="1400" b="1" dirty="0">
                <a:solidFill>
                  <a:srgbClr val="000099"/>
                </a:solidFill>
              </a:rPr>
              <a:t>/</a:t>
            </a:r>
            <a:r>
              <a:rPr lang="en-US" altLang="ko-KR" sz="1400" b="1" dirty="0" err="1">
                <a:solidFill>
                  <a:srgbClr val="000099"/>
                </a:solidFill>
              </a:rPr>
              <a:t>gitlab</a:t>
            </a:r>
            <a:r>
              <a:rPr lang="en-US" altLang="ko-KR" sz="1400" b="1" dirty="0">
                <a:solidFill>
                  <a:srgbClr val="000099"/>
                </a:solidFill>
              </a:rPr>
              <a:t>/</a:t>
            </a:r>
            <a:r>
              <a:rPr lang="en-US" altLang="ko-KR" sz="1400" b="1" dirty="0" err="1">
                <a:solidFill>
                  <a:srgbClr val="000099"/>
                </a:solidFill>
              </a:rPr>
              <a:t>gitlab.rb</a:t>
            </a:r>
            <a:endParaRPr lang="en-US" altLang="ko-KR" sz="1400" b="1" dirty="0">
              <a:solidFill>
                <a:srgbClr val="000099"/>
              </a:solidFill>
            </a:endParaRPr>
          </a:p>
          <a:p>
            <a:endParaRPr lang="en-US" altLang="ko-KR" sz="1400" dirty="0"/>
          </a:p>
          <a:p>
            <a:r>
              <a:rPr lang="en-US" sz="1400" b="1" dirty="0" err="1"/>
              <a:t>external_url</a:t>
            </a:r>
            <a:r>
              <a:rPr lang="en-US" sz="1400" b="1" dirty="0"/>
              <a:t> '</a:t>
            </a:r>
            <a:r>
              <a:rPr lang="ko-KR" altLang="en-US" sz="1400" b="1" dirty="0"/>
              <a:t>도메인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포트번호</a:t>
            </a:r>
            <a:r>
              <a:rPr lang="en-US" altLang="ko-KR" sz="1400" b="1" dirty="0"/>
              <a:t>' </a:t>
            </a:r>
            <a:r>
              <a:rPr lang="ko-KR" altLang="en-US" sz="1400" b="1" dirty="0"/>
              <a:t>입력</a:t>
            </a:r>
            <a:endParaRPr 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02E53-AA95-49CE-AF0D-5F0D38DB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00" y="4534173"/>
            <a:ext cx="5854234" cy="599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879FAE-3603-4FC7-971D-71D1631280E5}"/>
              </a:ext>
            </a:extLst>
          </p:cNvPr>
          <p:cNvSpPr txBox="1"/>
          <p:nvPr/>
        </p:nvSpPr>
        <p:spPr>
          <a:xfrm>
            <a:off x="1084200" y="5480552"/>
            <a:ext cx="99059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</a:rPr>
              <a:t>6. </a:t>
            </a:r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latin typeface="Nanum Gothic"/>
                <a:ea typeface="HY그래픽M"/>
              </a:rPr>
              <a:t>gitlab-ctl</a:t>
            </a:r>
            <a:r>
              <a:rPr lang="en-US" altLang="ko-KR" sz="1400" b="1" dirty="0">
                <a:solidFill>
                  <a:srgbClr val="000099"/>
                </a:solidFill>
                <a:latin typeface="Nanum Gothic"/>
                <a:ea typeface="HY그래픽M"/>
              </a:rPr>
              <a:t> reconfigure </a:t>
            </a:r>
            <a:r>
              <a:rPr lang="ko-KR" altLang="en-US" sz="1400" b="1" dirty="0">
                <a:latin typeface="Nanum Gothic"/>
                <a:ea typeface="HY그래픽M"/>
              </a:rPr>
              <a:t>로 </a:t>
            </a:r>
            <a:r>
              <a:rPr lang="en-US" altLang="ko-KR" sz="1400" b="1" dirty="0" err="1">
                <a:latin typeface="Nanum Gothic"/>
                <a:ea typeface="HY그래픽M"/>
              </a:rPr>
              <a:t>gitlab</a:t>
            </a:r>
            <a:r>
              <a:rPr lang="ko-KR" altLang="en-US" sz="1400" b="1" dirty="0">
                <a:latin typeface="Nanum Gothic"/>
                <a:ea typeface="HY그래픽M"/>
              </a:rPr>
              <a:t>을 재구성</a:t>
            </a:r>
            <a:endParaRPr lang="en-US" altLang="ko-KR" sz="1400" b="1" dirty="0">
              <a:latin typeface="Nanum Gothic"/>
              <a:ea typeface="HY그래픽M"/>
            </a:endParaRPr>
          </a:p>
          <a:p>
            <a:endParaRPr lang="en-US" sz="1400" dirty="0">
              <a:solidFill>
                <a:srgbClr val="666666"/>
              </a:solidFill>
              <a:latin typeface="Nanum Gothic"/>
              <a:ea typeface="HY그래픽M"/>
            </a:endParaRPr>
          </a:p>
          <a:p>
            <a:r>
              <a:rPr lang="en-US" sz="1400" b="1" dirty="0">
                <a:latin typeface="Nanum Gothic"/>
                <a:ea typeface="HY그래픽M"/>
              </a:rPr>
              <a:t>7. </a:t>
            </a:r>
            <a:r>
              <a:rPr lang="ko-KR" altLang="en-US" sz="1400" b="1" dirty="0">
                <a:latin typeface="Nanum Gothic"/>
                <a:ea typeface="HY그래픽M"/>
              </a:rPr>
              <a:t>재구성한 </a:t>
            </a:r>
            <a:r>
              <a:rPr lang="en-US" altLang="ko-KR" sz="1400" b="1" dirty="0" err="1">
                <a:latin typeface="Nanum Gothic"/>
                <a:ea typeface="HY그래픽M"/>
              </a:rPr>
              <a:t>external_url</a:t>
            </a:r>
            <a:r>
              <a:rPr lang="ko-KR" altLang="en-US" sz="1400" b="1" dirty="0">
                <a:latin typeface="Nanum Gothic"/>
                <a:ea typeface="HY그래픽M"/>
              </a:rPr>
              <a:t>로 로그인</a:t>
            </a:r>
            <a:endParaRPr 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4A6E87-2F97-432E-9834-2211C634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085" y="3090436"/>
            <a:ext cx="2739390" cy="1146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4D1495-F747-4F59-A512-96BC4420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085" y="4391087"/>
            <a:ext cx="2739390" cy="21203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01931B-2A71-41E5-AFA0-87A059429076}"/>
              </a:ext>
            </a:extLst>
          </p:cNvPr>
          <p:cNvSpPr/>
          <p:nvPr/>
        </p:nvSpPr>
        <p:spPr>
          <a:xfrm>
            <a:off x="7654834" y="3090436"/>
            <a:ext cx="2834641" cy="35585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F4248B1-AE6D-4580-8C21-D7C5BE139670}"/>
              </a:ext>
            </a:extLst>
          </p:cNvPr>
          <p:cNvSpPr/>
          <p:nvPr/>
        </p:nvSpPr>
        <p:spPr>
          <a:xfrm>
            <a:off x="3905794" y="5962546"/>
            <a:ext cx="3564107" cy="17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4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43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로그인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8. </a:t>
            </a:r>
            <a:r>
              <a:rPr lang="ko-KR" altLang="en-US" sz="1400" b="1" dirty="0">
                <a:latin typeface="Nanum Gothic"/>
                <a:ea typeface="HY그래픽M"/>
              </a:rPr>
              <a:t>초기 비밀번호 확인</a:t>
            </a:r>
            <a:endParaRPr lang="en-US" altLang="ko-KR" sz="1400" b="1" dirty="0">
              <a:latin typeface="Nanum Gothic"/>
              <a:ea typeface="HY그래픽M"/>
            </a:endParaRPr>
          </a:p>
          <a:p>
            <a:r>
              <a:rPr lang="en-US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sz="1400" b="1" dirty="0">
                <a:solidFill>
                  <a:srgbClr val="000099"/>
                </a:solidFill>
                <a:latin typeface="Nanum Gothic"/>
                <a:ea typeface="HY그래픽M"/>
              </a:rPr>
              <a:t>vi /</a:t>
            </a:r>
            <a:r>
              <a:rPr lang="en-US" sz="1400" b="1" dirty="0" err="1">
                <a:solidFill>
                  <a:srgbClr val="000099"/>
                </a:solidFill>
                <a:latin typeface="Nanum Gothic"/>
                <a:ea typeface="HY그래픽M"/>
              </a:rPr>
              <a:t>etc</a:t>
            </a:r>
            <a:r>
              <a:rPr lang="en-US" sz="1400" b="1" dirty="0">
                <a:solidFill>
                  <a:srgbClr val="000099"/>
                </a:solidFill>
                <a:latin typeface="Nanum Gothic"/>
                <a:ea typeface="HY그래픽M"/>
              </a:rPr>
              <a:t>/</a:t>
            </a:r>
            <a:r>
              <a:rPr lang="en-US" sz="1400" b="1" dirty="0" err="1">
                <a:solidFill>
                  <a:srgbClr val="000099"/>
                </a:solidFill>
                <a:latin typeface="Nanum Gothic"/>
                <a:ea typeface="HY그래픽M"/>
              </a:rPr>
              <a:t>gitlab</a:t>
            </a:r>
            <a:r>
              <a:rPr lang="en-US" sz="1400" b="1" dirty="0">
                <a:solidFill>
                  <a:srgbClr val="000099"/>
                </a:solidFill>
                <a:latin typeface="Nanum Gothic"/>
                <a:ea typeface="HY그래픽M"/>
              </a:rPr>
              <a:t>/</a:t>
            </a:r>
            <a:r>
              <a:rPr lang="en-US" sz="1400" b="1" dirty="0" err="1">
                <a:solidFill>
                  <a:srgbClr val="000099"/>
                </a:solidFill>
                <a:latin typeface="Nanum Gothic"/>
                <a:ea typeface="HY그래픽M"/>
              </a:rPr>
              <a:t>initial_root_password</a:t>
            </a:r>
            <a:endParaRPr lang="en-US" sz="1400" b="1" dirty="0">
              <a:solidFill>
                <a:srgbClr val="00009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26ABC4-8C08-437E-8F35-870CD926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2767072"/>
            <a:ext cx="6562725" cy="1619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819C88-BEE0-4270-9077-0A8BA143D033}"/>
              </a:ext>
            </a:extLst>
          </p:cNvPr>
          <p:cNvSpPr txBox="1"/>
          <p:nvPr/>
        </p:nvSpPr>
        <p:spPr>
          <a:xfrm>
            <a:off x="4360345" y="564002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I8SdgEMr55TlFm/4DS1em1cgtVwbZinqTRGPtw3SoKs=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925835-A9AA-43E7-A04C-16617AA0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01" y="4458035"/>
            <a:ext cx="2739390" cy="21203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FA20B4-1CD5-4C4A-8186-0817C90FE9D3}"/>
              </a:ext>
            </a:extLst>
          </p:cNvPr>
          <p:cNvSpPr txBox="1"/>
          <p:nvPr/>
        </p:nvSpPr>
        <p:spPr>
          <a:xfrm>
            <a:off x="4360345" y="5082621"/>
            <a:ext cx="68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8C4AC4-7040-4E6B-B430-F76715A1F8B5}"/>
              </a:ext>
            </a:extLst>
          </p:cNvPr>
          <p:cNvSpPr/>
          <p:nvPr/>
        </p:nvSpPr>
        <p:spPr>
          <a:xfrm>
            <a:off x="4360345" y="5082621"/>
            <a:ext cx="5965139" cy="1011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F227F570-A2BD-4CCA-BC70-C1FF63736F27}"/>
              </a:ext>
            </a:extLst>
          </p:cNvPr>
          <p:cNvSpPr/>
          <p:nvPr/>
        </p:nvSpPr>
        <p:spPr>
          <a:xfrm flipH="1">
            <a:off x="3277347" y="4574397"/>
            <a:ext cx="954314" cy="50822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64F44-7636-4A86-AB41-F8AA54F19829}"/>
              </a:ext>
            </a:extLst>
          </p:cNvPr>
          <p:cNvSpPr txBox="1"/>
          <p:nvPr/>
        </p:nvSpPr>
        <p:spPr>
          <a:xfrm>
            <a:off x="3746391" y="5072974"/>
            <a:ext cx="68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EDC06-7943-41E1-9A14-FC0E71AE719F}"/>
              </a:ext>
            </a:extLst>
          </p:cNvPr>
          <p:cNvSpPr txBox="1"/>
          <p:nvPr/>
        </p:nvSpPr>
        <p:spPr>
          <a:xfrm>
            <a:off x="3746391" y="5640028"/>
            <a:ext cx="68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PW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21D38-4D7C-4AE9-92A9-CF13CEFC72DF}"/>
              </a:ext>
            </a:extLst>
          </p:cNvPr>
          <p:cNvSpPr txBox="1"/>
          <p:nvPr/>
        </p:nvSpPr>
        <p:spPr>
          <a:xfrm>
            <a:off x="4257787" y="4481657"/>
            <a:ext cx="68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99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58456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171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프로젝트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9. </a:t>
            </a:r>
            <a:r>
              <a:rPr lang="ko-KR" altLang="en-US" sz="1400" b="1" dirty="0">
                <a:latin typeface="Nanum Gothic"/>
                <a:ea typeface="HY그래픽M"/>
              </a:rPr>
              <a:t>로그인 하면 아래와 같은 페이지에서 새로운 프로젝트를 생성</a:t>
            </a:r>
            <a:endParaRPr 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244F4-6DBB-4F76-84E4-A9202F71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12" y="2688040"/>
            <a:ext cx="5525589" cy="23301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04E673-CD5C-438C-9C67-5C6F275C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87" y="1829373"/>
            <a:ext cx="3642059" cy="1795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43015B-7B55-4DAC-86AB-43FBF2ECD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88" y="3853125"/>
            <a:ext cx="3606896" cy="24577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A4ADE3-6402-4F86-A448-62CBB8552F70}"/>
              </a:ext>
            </a:extLst>
          </p:cNvPr>
          <p:cNvSpPr/>
          <p:nvPr/>
        </p:nvSpPr>
        <p:spPr>
          <a:xfrm>
            <a:off x="5959456" y="3956702"/>
            <a:ext cx="743654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C38A5-1CA2-4991-8D40-2E7233841150}"/>
              </a:ext>
            </a:extLst>
          </p:cNvPr>
          <p:cNvSpPr/>
          <p:nvPr/>
        </p:nvSpPr>
        <p:spPr>
          <a:xfrm>
            <a:off x="7004858" y="2059908"/>
            <a:ext cx="1838696" cy="6542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CD4ED7-E768-4931-80FF-FCEF9C9B335C}"/>
              </a:ext>
            </a:extLst>
          </p:cNvPr>
          <p:cNvSpPr/>
          <p:nvPr/>
        </p:nvSpPr>
        <p:spPr>
          <a:xfrm>
            <a:off x="6916408" y="6056265"/>
            <a:ext cx="723310" cy="2545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032105-EA3F-4CCA-ADBC-4CA2697D7DB6}"/>
              </a:ext>
            </a:extLst>
          </p:cNvPr>
          <p:cNvSpPr/>
          <p:nvPr/>
        </p:nvSpPr>
        <p:spPr>
          <a:xfrm>
            <a:off x="5698137" y="4407506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New Project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18C854-F735-4428-B720-D45A89C18F71}"/>
              </a:ext>
            </a:extLst>
          </p:cNvPr>
          <p:cNvSpPr/>
          <p:nvPr/>
        </p:nvSpPr>
        <p:spPr>
          <a:xfrm>
            <a:off x="7046439" y="2769373"/>
            <a:ext cx="1797115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Create </a:t>
            </a:r>
            <a:r>
              <a:rPr lang="en-US" altLang="ko-KR" sz="1050">
                <a:solidFill>
                  <a:srgbClr val="FFFF00"/>
                </a:solidFill>
              </a:rPr>
              <a:t>blank project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E892D4-CB28-49F3-9284-F70382D38C46}"/>
              </a:ext>
            </a:extLst>
          </p:cNvPr>
          <p:cNvSpPr/>
          <p:nvPr/>
        </p:nvSpPr>
        <p:spPr>
          <a:xfrm>
            <a:off x="6703110" y="6378040"/>
            <a:ext cx="1330488" cy="3480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내용 입력 후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Create project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18E991-0CFD-4E23-8A71-D50584FA9947}"/>
              </a:ext>
            </a:extLst>
          </p:cNvPr>
          <p:cNvSpPr/>
          <p:nvPr/>
        </p:nvSpPr>
        <p:spPr>
          <a:xfrm>
            <a:off x="5430087" y="4440080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3ED41E6-2543-4027-85FF-3D5DD63F5020}"/>
              </a:ext>
            </a:extLst>
          </p:cNvPr>
          <p:cNvSpPr/>
          <p:nvPr/>
        </p:nvSpPr>
        <p:spPr>
          <a:xfrm>
            <a:off x="6764535" y="280194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98388A4-1FA4-4CC1-8F95-64FF1A5062D6}"/>
              </a:ext>
            </a:extLst>
          </p:cNvPr>
          <p:cNvSpPr/>
          <p:nvPr/>
        </p:nvSpPr>
        <p:spPr>
          <a:xfrm>
            <a:off x="6405016" y="6440291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171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프로젝트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10. SSH </a:t>
            </a:r>
            <a:r>
              <a:rPr lang="ko-KR" altLang="en-US" sz="1400" b="1" dirty="0">
                <a:latin typeface="Nanum Gothic"/>
                <a:ea typeface="HY그래픽M"/>
              </a:rPr>
              <a:t>공개 키를 </a:t>
            </a:r>
            <a:r>
              <a:rPr lang="en-US" altLang="ko-KR" sz="1400" b="1" dirty="0">
                <a:latin typeface="Nanum Gothic"/>
                <a:ea typeface="HY그래픽M"/>
              </a:rPr>
              <a:t>GitLab </a:t>
            </a:r>
            <a:r>
              <a:rPr lang="ko-KR" altLang="en-US" sz="1400" b="1" dirty="0">
                <a:latin typeface="Nanum Gothic"/>
                <a:ea typeface="HY그래픽M"/>
              </a:rPr>
              <a:t>계정에 추가하여 로컬 </a:t>
            </a:r>
            <a:r>
              <a:rPr lang="en-US" altLang="ko-KR" sz="1400" b="1" dirty="0">
                <a:latin typeface="Nanum Gothic"/>
                <a:ea typeface="HY그래픽M"/>
              </a:rPr>
              <a:t>Git </a:t>
            </a:r>
            <a:r>
              <a:rPr lang="ko-KR" altLang="en-US" sz="1400" b="1" dirty="0">
                <a:latin typeface="Nanum Gothic"/>
                <a:ea typeface="HY그래픽M"/>
              </a:rPr>
              <a:t>변경 사항을 </a:t>
            </a:r>
            <a:r>
              <a:rPr lang="en-US" altLang="ko-KR" sz="1400" b="1" dirty="0">
                <a:latin typeface="Nanum Gothic"/>
                <a:ea typeface="HY그래픽M"/>
              </a:rPr>
              <a:t>GitLab </a:t>
            </a:r>
            <a:r>
              <a:rPr lang="ko-KR" altLang="en-US" sz="1400" b="1" dirty="0">
                <a:latin typeface="Nanum Gothic"/>
                <a:ea typeface="HY그래픽M"/>
              </a:rPr>
              <a:t>서버에 푸시 할 수 있도록 변경</a:t>
            </a:r>
            <a:r>
              <a:rPr lang="en-US" altLang="ko-KR" sz="1400" b="1" dirty="0">
                <a:latin typeface="Nanum Gothic"/>
                <a:ea typeface="HY그래픽M"/>
              </a:rPr>
              <a:t>.</a:t>
            </a:r>
          </a:p>
          <a:p>
            <a:endParaRPr lang="en-US" sz="1400" dirty="0">
              <a:solidFill>
                <a:srgbClr val="666666"/>
              </a:solidFill>
              <a:latin typeface="Nanum Gothic"/>
              <a:ea typeface="HY그래픽M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ssh</a:t>
            </a:r>
            <a:r>
              <a:rPr lang="en-US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-keygen -t </a:t>
            </a:r>
            <a:r>
              <a:rPr lang="en-US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rsa</a:t>
            </a:r>
            <a:r>
              <a:rPr lang="en-US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 -C "GitLab" -b 4096</a:t>
            </a: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ko-KR" altLang="en-US" sz="1400" b="1" dirty="0">
                <a:sym typeface="Wingdings" panose="05000000000000000000" pitchFamily="2" charset="2"/>
              </a:rPr>
              <a:t>계속 </a:t>
            </a:r>
            <a:r>
              <a:rPr lang="en-US" altLang="ko-KR" sz="1400" b="1" dirty="0">
                <a:sym typeface="Wingdings" panose="05000000000000000000" pitchFamily="2" charset="2"/>
              </a:rPr>
              <a:t>Enter </a:t>
            </a:r>
            <a:r>
              <a:rPr lang="ko-KR" altLang="en-US" sz="1400" b="1" dirty="0">
                <a:sym typeface="Wingdings" panose="05000000000000000000" pitchFamily="2" charset="2"/>
              </a:rPr>
              <a:t>를 누르면 아래 그림과 같이 생성되면 완료</a:t>
            </a:r>
            <a:r>
              <a:rPr lang="en-US" altLang="ko-KR" sz="1400" b="1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A0E265-D1F7-4888-B371-0BD7544F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54" y="3403694"/>
            <a:ext cx="1831531" cy="1731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0800B9-590C-4D65-B427-27B621F0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54" y="5776435"/>
            <a:ext cx="6708594" cy="6044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5D9082-4D1A-4B34-B3E2-4BF73639B6D1}"/>
              </a:ext>
            </a:extLst>
          </p:cNvPr>
          <p:cNvSpPr txBox="1"/>
          <p:nvPr/>
        </p:nvSpPr>
        <p:spPr>
          <a:xfrm>
            <a:off x="1068423" y="5407103"/>
            <a:ext cx="609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11. vi ~/.</a:t>
            </a:r>
            <a:r>
              <a:rPr lang="en-US" altLang="ko-KR" sz="1400" b="1" dirty="0" err="1">
                <a:sym typeface="Wingdings" panose="05000000000000000000" pitchFamily="2" charset="2"/>
              </a:rPr>
              <a:t>ssh</a:t>
            </a:r>
            <a:r>
              <a:rPr lang="en-US" altLang="ko-KR" sz="1400" b="1" dirty="0">
                <a:sym typeface="Wingdings" panose="05000000000000000000" pitchFamily="2" charset="2"/>
              </a:rPr>
              <a:t>/id_rsa.pub </a:t>
            </a:r>
            <a:r>
              <a:rPr lang="ko-KR" altLang="en-US" sz="1400" b="1" dirty="0">
                <a:sym typeface="Wingdings" panose="05000000000000000000" pitchFamily="2" charset="2"/>
              </a:rPr>
              <a:t>키 값 확인</a:t>
            </a:r>
            <a:r>
              <a:rPr lang="en-US" altLang="ko-KR" sz="1400" b="1" dirty="0">
                <a:sym typeface="Wingdings" panose="05000000000000000000" pitchFamily="2" charset="2"/>
              </a:rPr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18793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73160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테이블 설계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(ERD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0165F-A5FB-4D51-A967-8F18960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36453"/>
              </p:ext>
            </p:extLst>
          </p:nvPr>
        </p:nvGraphicFramePr>
        <p:xfrm>
          <a:off x="342746" y="1509390"/>
          <a:ext cx="506984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178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7687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389287">
                  <a:extLst>
                    <a:ext uri="{9D8B030D-6E8A-4147-A177-3AD203B41FA5}">
                      <a16:colId xmlns:a16="http://schemas.microsoft.com/office/drawing/2014/main" val="563780596"/>
                    </a:ext>
                  </a:extLst>
                </a:gridCol>
              </a:tblGrid>
              <a:tr h="2290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stockList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b="1" dirty="0" err="1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90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 err="1"/>
                        <a:t>stock_list_id</a:t>
                      </a:r>
                      <a:endParaRPr lang="ko-KR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BIGINT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290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stock_list_name</a:t>
                      </a:r>
                      <a:endParaRPr lang="ko-KR" altLang="en-US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종목 명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2290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Stock_list_price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VARCHAR(512)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현재가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FAAAAC-6207-4E32-9ED1-36604D8B4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84990"/>
              </p:ext>
            </p:extLst>
          </p:nvPr>
        </p:nvGraphicFramePr>
        <p:xfrm>
          <a:off x="325120" y="3857106"/>
          <a:ext cx="506984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62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82048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321724">
                  <a:extLst>
                    <a:ext uri="{9D8B030D-6E8A-4147-A177-3AD203B41FA5}">
                      <a16:colId xmlns:a16="http://schemas.microsoft.com/office/drawing/2014/main" val="388235694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account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 err="1"/>
                        <a:t>account_id</a:t>
                      </a:r>
                      <a:endParaRPr lang="ko-KR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BIGINT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account_balance</a:t>
                      </a:r>
                      <a:endParaRPr lang="ko-KR" altLang="en-US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VARCHAR(512)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잔고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account_status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CHAR(1)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불용 여부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account_user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예금주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0767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A3AADE-9F8B-4F7A-9B1D-3604373A5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71667"/>
              </p:ext>
            </p:extLst>
          </p:nvPr>
        </p:nvGraphicFramePr>
        <p:xfrm>
          <a:off x="5775422" y="2240910"/>
          <a:ext cx="6073832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697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934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663407">
                  <a:extLst>
                    <a:ext uri="{9D8B030D-6E8A-4147-A177-3AD203B41FA5}">
                      <a16:colId xmlns:a16="http://schemas.microsoft.com/office/drawing/2014/main" val="198795339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order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b="1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 err="1"/>
                        <a:t>order_id</a:t>
                      </a:r>
                      <a:endParaRPr lang="ko-KR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BIGINT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account_id</a:t>
                      </a:r>
                      <a:endParaRPr lang="ko-KR" altLang="en-US" dirty="0" err="1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BIGINT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stock_list_id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BIGINT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order_date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주문일자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557467"/>
                  </a:ext>
                </a:extLst>
              </a:tr>
              <a:tr h="196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order_amount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VARCHAR(255)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매수량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40424"/>
                  </a:ext>
                </a:extLst>
              </a:tr>
              <a:tr h="196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order_ask_spread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VARCHAR(512)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매수가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4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order_status</a:t>
                      </a:r>
                      <a:endParaRPr lang="en-US" altLang="ko-KR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CHAR(1)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체결 유무</a:t>
                      </a:r>
                      <a:endParaRPr lang="en-US" altLang="ko-KR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5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41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171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프로젝트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12. GitLab UI</a:t>
            </a:r>
            <a:r>
              <a:rPr lang="ko-KR" altLang="en-US" sz="1400" b="1" dirty="0">
                <a:latin typeface="Nanum Gothic"/>
                <a:ea typeface="HY그래픽M"/>
              </a:rPr>
              <a:t>에서 </a:t>
            </a:r>
            <a:r>
              <a:rPr lang="en-US" altLang="ko-KR" sz="1400" b="1" dirty="0">
                <a:latin typeface="Nanum Gothic"/>
                <a:ea typeface="HY그래픽M"/>
              </a:rPr>
              <a:t>Edit profile</a:t>
            </a:r>
            <a:r>
              <a:rPr lang="ko-KR" altLang="en-US" sz="1400" b="1" dirty="0">
                <a:latin typeface="Nanum Gothic"/>
                <a:ea typeface="HY그래픽M"/>
              </a:rPr>
              <a:t>을 클릭한 후 </a:t>
            </a:r>
            <a:r>
              <a:rPr lang="en-US" altLang="ko-KR" sz="1400" b="1" dirty="0">
                <a:latin typeface="Nanum Gothic"/>
                <a:ea typeface="HY그래픽M"/>
              </a:rPr>
              <a:t>SSH Keys </a:t>
            </a:r>
            <a:r>
              <a:rPr lang="ko-KR" altLang="en-US" sz="1400" b="1" dirty="0">
                <a:latin typeface="Nanum Gothic"/>
                <a:ea typeface="HY그래픽M"/>
              </a:rPr>
              <a:t>항목 클릭 후 </a:t>
            </a:r>
            <a:r>
              <a:rPr lang="en-US" altLang="ko-KR" sz="1400" b="1" dirty="0">
                <a:latin typeface="Nanum Gothic"/>
                <a:ea typeface="HY그래픽M"/>
              </a:rPr>
              <a:t>SSH Keys</a:t>
            </a:r>
            <a:r>
              <a:rPr lang="ko-KR" altLang="en-US" sz="1400" b="1" dirty="0">
                <a:latin typeface="Nanum Gothic"/>
                <a:ea typeface="HY그래픽M"/>
              </a:rPr>
              <a:t>에 </a:t>
            </a:r>
            <a:r>
              <a:rPr lang="en-US" altLang="ko-KR" sz="1400" b="1" dirty="0">
                <a:latin typeface="Nanum Gothic"/>
                <a:ea typeface="HY그래픽M"/>
              </a:rPr>
              <a:t>Add Key </a:t>
            </a:r>
            <a:r>
              <a:rPr lang="ko-KR" altLang="en-US" sz="1400" b="1" dirty="0">
                <a:latin typeface="Nanum Gothic"/>
                <a:ea typeface="HY그래픽M"/>
              </a:rPr>
              <a:t>추가</a:t>
            </a:r>
            <a:r>
              <a:rPr lang="en-US" altLang="ko-KR" sz="1400" b="1" dirty="0">
                <a:latin typeface="Nanum Gothic"/>
                <a:ea typeface="HY그래픽M"/>
              </a:rPr>
              <a:t>.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329F5B-3710-474B-B239-DEB350D0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37" y="2696800"/>
            <a:ext cx="2514600" cy="23526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BD195-7CA2-44DE-9F5E-E8F412E4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79" y="2696800"/>
            <a:ext cx="1112079" cy="2670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9B8689-AD34-46D7-866E-BDF362CD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6800"/>
            <a:ext cx="4381359" cy="23526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57AC9-999B-4A54-BA78-6F2E1E793160}"/>
              </a:ext>
            </a:extLst>
          </p:cNvPr>
          <p:cNvSpPr/>
          <p:nvPr/>
        </p:nvSpPr>
        <p:spPr>
          <a:xfrm>
            <a:off x="1515291" y="3890862"/>
            <a:ext cx="743654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606878-2073-4D57-9809-2DA24C2AE7DC}"/>
              </a:ext>
            </a:extLst>
          </p:cNvPr>
          <p:cNvSpPr/>
          <p:nvPr/>
        </p:nvSpPr>
        <p:spPr>
          <a:xfrm>
            <a:off x="1394791" y="4370767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Edit profile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B92997-2A21-483D-925B-FDDA05991FFB}"/>
              </a:ext>
            </a:extLst>
          </p:cNvPr>
          <p:cNvSpPr/>
          <p:nvPr/>
        </p:nvSpPr>
        <p:spPr>
          <a:xfrm>
            <a:off x="1126741" y="4403341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B3345F-4FA6-4706-B946-DA4D2F981526}"/>
              </a:ext>
            </a:extLst>
          </p:cNvPr>
          <p:cNvSpPr/>
          <p:nvPr/>
        </p:nvSpPr>
        <p:spPr>
          <a:xfrm>
            <a:off x="4332350" y="4369279"/>
            <a:ext cx="743654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8A65C2-2BA6-4005-ABD6-4F11F8FDD5BB}"/>
              </a:ext>
            </a:extLst>
          </p:cNvPr>
          <p:cNvSpPr/>
          <p:nvPr/>
        </p:nvSpPr>
        <p:spPr>
          <a:xfrm>
            <a:off x="7522259" y="4726591"/>
            <a:ext cx="643796" cy="4070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1ED998-B729-4220-A883-111322B87AD1}"/>
              </a:ext>
            </a:extLst>
          </p:cNvPr>
          <p:cNvSpPr/>
          <p:nvPr/>
        </p:nvSpPr>
        <p:spPr>
          <a:xfrm>
            <a:off x="4246500" y="4905140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SSH Keys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0F29D4-FF5E-4DBB-9DFA-1035D4E4D455}"/>
              </a:ext>
            </a:extLst>
          </p:cNvPr>
          <p:cNvSpPr/>
          <p:nvPr/>
        </p:nvSpPr>
        <p:spPr>
          <a:xfrm>
            <a:off x="3978450" y="493771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53B21A-FC96-4D66-8A01-2A4289CF1414}"/>
              </a:ext>
            </a:extLst>
          </p:cNvPr>
          <p:cNvSpPr/>
          <p:nvPr/>
        </p:nvSpPr>
        <p:spPr>
          <a:xfrm>
            <a:off x="7181289" y="5254372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Key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4F9602-66B0-4DC0-B31B-8603B4F661AB}"/>
              </a:ext>
            </a:extLst>
          </p:cNvPr>
          <p:cNvSpPr/>
          <p:nvPr/>
        </p:nvSpPr>
        <p:spPr>
          <a:xfrm>
            <a:off x="6913239" y="528694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3E6EFC-E4EE-48BB-A5BB-302C94A6C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590" y="5736513"/>
            <a:ext cx="2992930" cy="914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F9C3DB-4714-4917-B96B-B4C4A88A2CD7}"/>
              </a:ext>
            </a:extLst>
          </p:cNvPr>
          <p:cNvSpPr/>
          <p:nvPr/>
        </p:nvSpPr>
        <p:spPr>
          <a:xfrm>
            <a:off x="9347673" y="6267773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등록된 </a:t>
            </a:r>
            <a:r>
              <a:rPr lang="en-US" altLang="ko-KR" sz="1050" dirty="0">
                <a:solidFill>
                  <a:srgbClr val="FFFF00"/>
                </a:solidFill>
              </a:rPr>
              <a:t>Key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705B6CC-ED50-454F-8F18-A5131A906D6E}"/>
              </a:ext>
            </a:extLst>
          </p:cNvPr>
          <p:cNvSpPr/>
          <p:nvPr/>
        </p:nvSpPr>
        <p:spPr>
          <a:xfrm>
            <a:off x="9079623" y="630034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0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99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연동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13. </a:t>
            </a:r>
            <a:r>
              <a:rPr lang="ko-KR" altLang="en-US" sz="1400" b="1" dirty="0">
                <a:latin typeface="Nanum Gothic"/>
                <a:ea typeface="HY그래픽M"/>
              </a:rPr>
              <a:t>폴더를 하나 생성하고 </a:t>
            </a:r>
            <a:r>
              <a:rPr lang="en-US" altLang="ko-KR" sz="1400" b="1" dirty="0">
                <a:latin typeface="Nanum Gothic"/>
                <a:ea typeface="HY그래픽M"/>
              </a:rPr>
              <a:t>git </a:t>
            </a:r>
            <a:r>
              <a:rPr lang="en-US" altLang="ko-KR" sz="1400" b="1" dirty="0" err="1">
                <a:latin typeface="Nanum Gothic"/>
                <a:ea typeface="HY그래픽M"/>
              </a:rPr>
              <a:t>init</a:t>
            </a:r>
            <a:r>
              <a:rPr lang="ko-KR" altLang="en-US" sz="1400" b="1" dirty="0">
                <a:latin typeface="Nanum Gothic"/>
                <a:ea typeface="HY그래픽M"/>
              </a:rPr>
              <a:t>을 통해 </a:t>
            </a:r>
            <a:r>
              <a:rPr lang="en-US" altLang="ko-KR" sz="1400" b="1" dirty="0">
                <a:latin typeface="Nanum Gothic"/>
                <a:ea typeface="HY그래픽M"/>
              </a:rPr>
              <a:t>git repository </a:t>
            </a:r>
            <a:r>
              <a:rPr lang="ko-KR" altLang="en-US" sz="1400" b="1" dirty="0">
                <a:latin typeface="Nanum Gothic"/>
                <a:ea typeface="HY그래픽M"/>
              </a:rPr>
              <a:t>생성</a:t>
            </a:r>
            <a:endParaRPr lang="en-US" altLang="ko-KR" sz="1400" b="1" dirty="0">
              <a:latin typeface="Nanum Gothic"/>
              <a:ea typeface="HY그래픽M"/>
            </a:endParaRPr>
          </a:p>
          <a:p>
            <a:endParaRPr lang="en-US" altLang="ko-KR" sz="1400" b="1" dirty="0">
              <a:latin typeface="Nanum Gothic"/>
              <a:ea typeface="HY그래픽M"/>
              <a:sym typeface="Wingdings" panose="05000000000000000000" pitchFamily="2" charset="2"/>
            </a:endParaRPr>
          </a:p>
          <a:p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그 후 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git status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로 현재 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git repository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인지 확인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8B277C-E81B-4C7D-987D-8D1F83BD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3091682"/>
            <a:ext cx="5906316" cy="2333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42DCA5-D871-4D48-B983-6920DD2627AA}"/>
              </a:ext>
            </a:extLst>
          </p:cNvPr>
          <p:cNvSpPr txBox="1"/>
          <p:nvPr/>
        </p:nvSpPr>
        <p:spPr>
          <a:xfrm>
            <a:off x="985520" y="5528780"/>
            <a:ext cx="9905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14. </a:t>
            </a:r>
            <a:r>
              <a:rPr lang="ko-KR" altLang="en-US" sz="1400" b="1" dirty="0">
                <a:latin typeface="Nanum Gothic"/>
                <a:ea typeface="HY그래픽M"/>
              </a:rPr>
              <a:t>생성한 </a:t>
            </a:r>
            <a:r>
              <a:rPr lang="en-US" altLang="ko-KR" sz="1400" b="1" dirty="0">
                <a:latin typeface="Nanum Gothic"/>
                <a:ea typeface="HY그래픽M"/>
              </a:rPr>
              <a:t>git repository</a:t>
            </a:r>
            <a:r>
              <a:rPr lang="ko-KR" altLang="en-US" sz="1400" b="1" dirty="0">
                <a:latin typeface="Nanum Gothic"/>
                <a:ea typeface="HY그래픽M"/>
              </a:rPr>
              <a:t>에 들어가서 </a:t>
            </a:r>
            <a:endParaRPr lang="en-US" altLang="ko-KR" sz="1400" b="1" dirty="0">
              <a:latin typeface="Nanum Gothic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dirty="0">
                <a:solidFill>
                  <a:srgbClr val="666666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git remote add origin </a:t>
            </a:r>
            <a:r>
              <a:rPr lang="en-US" altLang="ko-KR" sz="14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GitLab_URL</a:t>
            </a:r>
            <a:endParaRPr lang="en-US" altLang="ko-KR" sz="1400" b="1" dirty="0">
              <a:solidFill>
                <a:srgbClr val="000099"/>
              </a:solidFill>
              <a:latin typeface="Nanum Gothic"/>
              <a:ea typeface="HY그래픽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07C352-B380-47C7-94E5-F12493A6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18" y="6195066"/>
            <a:ext cx="9798052" cy="2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8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99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(6) Git - GitLab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연동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Nanum Gothic"/>
                <a:ea typeface="HY그래픽M"/>
              </a:rPr>
              <a:t>14. ls </a:t>
            </a:r>
            <a:r>
              <a:rPr lang="ko-KR" altLang="en-US" sz="1400" b="1" dirty="0">
                <a:latin typeface="Nanum Gothic"/>
                <a:ea typeface="HY그래픽M"/>
              </a:rPr>
              <a:t>로 현재 </a:t>
            </a:r>
            <a:r>
              <a:rPr lang="en-US" altLang="ko-KR" sz="1400" b="1" dirty="0">
                <a:latin typeface="Nanum Gothic"/>
                <a:ea typeface="HY그래픽M"/>
              </a:rPr>
              <a:t>repository</a:t>
            </a:r>
            <a:r>
              <a:rPr lang="ko-KR" altLang="en-US" sz="1400" b="1" dirty="0">
                <a:latin typeface="Nanum Gothic"/>
                <a:ea typeface="HY그래픽M"/>
              </a:rPr>
              <a:t>의 자료 확인</a:t>
            </a:r>
            <a:endParaRPr lang="en-US" altLang="ko-KR" sz="1400" b="1" dirty="0">
              <a:latin typeface="Nanum Gothic"/>
              <a:ea typeface="HY그래픽M"/>
            </a:endParaRPr>
          </a:p>
          <a:p>
            <a:r>
              <a:rPr lang="en-US" altLang="ko-KR" sz="14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 git pull </a:t>
            </a:r>
            <a:r>
              <a:rPr lang="en-US" altLang="ko-KR" sz="14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GitLab_URL</a:t>
            </a:r>
            <a:r>
              <a:rPr lang="en-US" altLang="ko-KR" sz="14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 </a:t>
            </a:r>
            <a:r>
              <a:rPr lang="en-US" altLang="ko-KR" sz="1400" b="1" dirty="0" err="1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BranchName</a:t>
            </a:r>
            <a:r>
              <a:rPr lang="en-US" altLang="ko-KR" sz="1400" b="1" dirty="0">
                <a:solidFill>
                  <a:srgbClr val="000099"/>
                </a:solidFill>
                <a:latin typeface="Nanum Gothic"/>
                <a:ea typeface="HY그래픽M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을 통해 파일을 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pull 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진행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pull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한 파일이 잘 들어 왔는지 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ls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로 확인</a:t>
            </a:r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.</a:t>
            </a:r>
          </a:p>
          <a:p>
            <a:endParaRPr lang="en-US" altLang="ko-KR" sz="1400" b="1" dirty="0">
              <a:latin typeface="Nanum Gothic"/>
              <a:ea typeface="HY그래픽M"/>
              <a:sym typeface="Wingdings" panose="05000000000000000000" pitchFamily="2" charset="2"/>
            </a:endParaRPr>
          </a:p>
          <a:p>
            <a:r>
              <a:rPr lang="en-US" altLang="ko-KR" sz="1400" b="1" dirty="0">
                <a:latin typeface="Nanum Gothic"/>
                <a:ea typeface="HY그래픽M"/>
                <a:sym typeface="Wingdings" panose="05000000000000000000" pitchFamily="2" charset="2"/>
              </a:rPr>
              <a:t>README.md </a:t>
            </a:r>
            <a:r>
              <a:rPr lang="ko-KR" altLang="en-US" sz="1400" b="1" dirty="0">
                <a:latin typeface="Nanum Gothic"/>
                <a:ea typeface="HY그래픽M"/>
                <a:sym typeface="Wingdings" panose="05000000000000000000" pitchFamily="2" charset="2"/>
              </a:rPr>
              <a:t>파일이 있다면 깃 연동 성공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0BB469-A869-42A6-BAD4-9610C69C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3628529"/>
            <a:ext cx="6000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1. JDK </a:t>
            </a:r>
            <a:r>
              <a:rPr lang="ko-KR" altLang="en-US" sz="1400" b="1" dirty="0">
                <a:sym typeface="Wingdings" panose="05000000000000000000" pitchFamily="2" charset="2"/>
              </a:rPr>
              <a:t>설치 </a:t>
            </a:r>
            <a:r>
              <a:rPr lang="en-US" altLang="ko-KR" sz="1400" b="1" dirty="0">
                <a:sym typeface="Wingdings" panose="05000000000000000000" pitchFamily="2" charset="2"/>
              </a:rPr>
              <a:t>( </a:t>
            </a:r>
            <a:r>
              <a:rPr lang="ko-KR" altLang="en-US" sz="1400" b="1" dirty="0">
                <a:sym typeface="Wingdings" panose="05000000000000000000" pitchFamily="2" charset="2"/>
              </a:rPr>
              <a:t>앞의 </a:t>
            </a:r>
            <a:r>
              <a:rPr lang="en-US" altLang="ko-KR" sz="1400" b="1" dirty="0">
                <a:sym typeface="Wingdings" panose="05000000000000000000" pitchFamily="2" charset="2"/>
              </a:rPr>
              <a:t>JDK </a:t>
            </a:r>
            <a:r>
              <a:rPr lang="ko-KR" altLang="en-US" sz="1400" b="1" dirty="0">
                <a:sym typeface="Wingdings" panose="05000000000000000000" pitchFamily="2" charset="2"/>
              </a:rPr>
              <a:t>설치 참조</a:t>
            </a:r>
            <a:r>
              <a:rPr lang="en-US" altLang="ko-KR" sz="1400" b="1" dirty="0">
                <a:sym typeface="Wingdings" panose="05000000000000000000" pitchFamily="2" charset="2"/>
              </a:rPr>
              <a:t> )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2. Maven </a:t>
            </a:r>
            <a:r>
              <a:rPr lang="ko-KR" altLang="en-US" sz="1400" b="1" dirty="0">
                <a:sym typeface="Wingdings" panose="05000000000000000000" pitchFamily="2" charset="2"/>
              </a:rPr>
              <a:t>설치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https://maven.apache.org/download.cgi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maven </a:t>
            </a:r>
            <a:r>
              <a:rPr lang="ko-KR" altLang="en-US" sz="1400" b="1" dirty="0"/>
              <a:t>링크를 가져 온 후 </a:t>
            </a:r>
            <a:r>
              <a:rPr lang="en-US" altLang="ko-KR" sz="1400" b="1" dirty="0" err="1"/>
              <a:t>wget</a:t>
            </a:r>
            <a:r>
              <a:rPr lang="ko-KR" altLang="en-US" sz="1400" b="1" dirty="0"/>
              <a:t>을 이용하여 다운로드</a:t>
            </a:r>
            <a:endParaRPr lang="en-US" altLang="ko-KR" sz="1400" b="1" dirty="0"/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wget</a:t>
            </a:r>
            <a:r>
              <a:rPr lang="ko-KR" altLang="en-US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 </a:t>
            </a:r>
            <a:r>
              <a:rPr lang="nl-NL" altLang="ko-KR" sz="1400" b="1" dirty="0">
                <a:solidFill>
                  <a:srgbClr val="0000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http://mirror.navercorp.com/apache/maven/maven-3/3.6.3/binaries/apache-maven-3.6.3-bin.tar.gz</a:t>
            </a:r>
            <a:r>
              <a:rPr lang="nl-NL" altLang="ko-KR" sz="1400" b="1" dirty="0">
                <a:solidFill>
                  <a:srgbClr val="000099"/>
                </a:solidFill>
              </a:rPr>
              <a:t> </a:t>
            </a:r>
            <a:endParaRPr lang="nl-NL" altLang="ko-KR" sz="1400" b="1" dirty="0">
              <a:solidFill>
                <a:srgbClr val="00009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nl-NL" altLang="ko-KR" sz="1400" dirty="0"/>
              <a:t> </a:t>
            </a:r>
          </a:p>
          <a:p>
            <a:r>
              <a:rPr lang="nl-NL" altLang="ko-KR" sz="1400" dirty="0">
                <a:sym typeface="Wingdings" panose="05000000000000000000" pitchFamily="2" charset="2"/>
              </a:rPr>
              <a:t> </a:t>
            </a:r>
            <a:r>
              <a:rPr lang="nl-NL" altLang="ko-KR" sz="1400" b="1" dirty="0">
                <a:solidFill>
                  <a:srgbClr val="000099"/>
                </a:solidFill>
              </a:rPr>
              <a:t>tar xvzf apache-maven-3.6.3-bin.tar.gz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vi /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etc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/profile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ym typeface="Wingdings" panose="05000000000000000000" pitchFamily="2" charset="2"/>
              </a:rPr>
              <a:t>에서 환경 변수 추가 </a:t>
            </a:r>
            <a:r>
              <a:rPr lang="en-US" altLang="ko-KR" sz="1400" b="1" dirty="0">
                <a:sym typeface="Wingdings" panose="05000000000000000000" pitchFamily="2" charset="2"/>
              </a:rPr>
              <a:t>( </a:t>
            </a:r>
            <a:r>
              <a:rPr lang="ko-KR" altLang="en-US" sz="1400" b="1" dirty="0">
                <a:sym typeface="Wingdings" panose="05000000000000000000" pitchFamily="2" charset="2"/>
              </a:rPr>
              <a:t>설치한 곳의 </a:t>
            </a:r>
            <a:r>
              <a:rPr lang="en-US" altLang="ko-KR" sz="1400" b="1" dirty="0">
                <a:sym typeface="Wingdings" panose="05000000000000000000" pitchFamily="2" charset="2"/>
              </a:rPr>
              <a:t>bin </a:t>
            </a:r>
            <a:r>
              <a:rPr lang="ko-KR" altLang="en-US" sz="1400" b="1" dirty="0">
                <a:sym typeface="Wingdings" panose="05000000000000000000" pitchFamily="2" charset="2"/>
              </a:rPr>
              <a:t>폴더가 존재하는 곳이 </a:t>
            </a:r>
            <a:r>
              <a:rPr lang="en-US" altLang="ko-KR" sz="1400" b="1" dirty="0">
                <a:sym typeface="Wingdings" panose="05000000000000000000" pitchFamily="2" charset="2"/>
              </a:rPr>
              <a:t>MAVEN_HOME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331573-98AE-4462-9B63-38A52A738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988" y="4665474"/>
            <a:ext cx="7149401" cy="9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530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Gradle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3. Gradle </a:t>
            </a:r>
            <a:r>
              <a:rPr lang="ko-KR" altLang="en-US" sz="1400" b="1" dirty="0">
                <a:sym typeface="Wingdings" panose="05000000000000000000" pitchFamily="2" charset="2"/>
              </a:rPr>
              <a:t>설치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da-DK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wget https://services.gradle.org/distributions/gradle-5.0-bin.zip -P /tmp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E50B43-5D98-497F-8846-303BDE102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9" y="2767072"/>
            <a:ext cx="6180102" cy="1429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5D19AB-DBCA-46BD-9463-479914E1ED04}"/>
              </a:ext>
            </a:extLst>
          </p:cNvPr>
          <p:cNvSpPr txBox="1"/>
          <p:nvPr/>
        </p:nvSpPr>
        <p:spPr>
          <a:xfrm>
            <a:off x="1068423" y="4695380"/>
            <a:ext cx="910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effectLst/>
                <a:latin typeface="Courier New" panose="02070309020205020404" pitchFamily="49" charset="0"/>
              </a:rPr>
              <a:t>/opt 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아래에 </a:t>
            </a:r>
            <a:r>
              <a:rPr lang="en-US" altLang="ko-KR" sz="1400" b="1" i="0" dirty="0" err="1">
                <a:effectLst/>
                <a:latin typeface="Courier New" panose="02070309020205020404" pitchFamily="49" charset="0"/>
              </a:rPr>
              <a:t>gradle</a:t>
            </a:r>
            <a:r>
              <a:rPr lang="en-US" altLang="ko-KR" sz="14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폴더를 만들어주고 </a:t>
            </a:r>
            <a:r>
              <a:rPr lang="en-US" altLang="ko-KR" sz="1400" b="1" i="0" dirty="0"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400" b="1" i="0" dirty="0" err="1">
                <a:effectLst/>
                <a:latin typeface="Courier New" panose="02070309020205020404" pitchFamily="49" charset="0"/>
              </a:rPr>
              <a:t>tmp</a:t>
            </a:r>
            <a:r>
              <a:rPr lang="en-US" altLang="ko-KR" sz="14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아래의 파일을 </a:t>
            </a:r>
            <a:r>
              <a:rPr lang="ko-KR" altLang="en-US" sz="1400" b="1" i="0" dirty="0" err="1">
                <a:effectLst/>
                <a:latin typeface="Courier New" panose="02070309020205020404" pitchFamily="49" charset="0"/>
              </a:rPr>
              <a:t>압축풀어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 가져오기</a:t>
            </a:r>
            <a:endParaRPr lang="en-US" altLang="ko-KR" sz="1400" b="1" i="0" dirty="0">
              <a:effectLst/>
              <a:latin typeface="Courier New" panose="02070309020205020404" pitchFamily="49" charset="0"/>
            </a:endParaRP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 unzip -d /opt/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gradle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 /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tmp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/gradle-5.0-bin.zip</a:t>
            </a:r>
          </a:p>
          <a:p>
            <a:pPr algn="r"/>
            <a:r>
              <a:rPr lang="en-US" altLang="ko-KR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(*unzip</a:t>
            </a:r>
            <a:r>
              <a:rPr lang="ko-KR" altLang="en-US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command</a:t>
            </a:r>
            <a:r>
              <a:rPr lang="ko-KR" altLang="en-US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가 없을 경우 </a:t>
            </a:r>
            <a:r>
              <a:rPr lang="en-US" altLang="ko-KR" sz="1400" b="1" dirty="0" err="1">
                <a:latin typeface="Courier New" panose="02070309020205020404" pitchFamily="49" charset="0"/>
                <a:sym typeface="Wingdings" panose="05000000000000000000" pitchFamily="2" charset="2"/>
              </a:rPr>
              <a:t>yun</a:t>
            </a:r>
            <a:r>
              <a:rPr lang="en-US" altLang="ko-KR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 install unzip) 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E234FA-07EB-4160-938D-9ED37D9F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10" y="5678825"/>
            <a:ext cx="2038350" cy="8286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58805-EC04-48A2-8D74-207D69A90B6C}"/>
              </a:ext>
            </a:extLst>
          </p:cNvPr>
          <p:cNvSpPr/>
          <p:nvPr/>
        </p:nvSpPr>
        <p:spPr>
          <a:xfrm>
            <a:off x="2592802" y="4049511"/>
            <a:ext cx="2350673" cy="1714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A5C7DD-EE06-45D5-8A15-88D857555488}"/>
              </a:ext>
            </a:extLst>
          </p:cNvPr>
          <p:cNvSpPr/>
          <p:nvPr/>
        </p:nvSpPr>
        <p:spPr>
          <a:xfrm>
            <a:off x="3370749" y="4252179"/>
            <a:ext cx="3402072" cy="307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경로를 </a:t>
            </a:r>
            <a:r>
              <a:rPr lang="en-US" altLang="ko-KR" sz="1050" dirty="0">
                <a:solidFill>
                  <a:srgbClr val="FFFF00"/>
                </a:solidFill>
              </a:rPr>
              <a:t>/</a:t>
            </a:r>
            <a:r>
              <a:rPr lang="en-US" altLang="ko-KR" sz="1050" dirty="0" err="1">
                <a:solidFill>
                  <a:srgbClr val="FFFF00"/>
                </a:solidFill>
              </a:rPr>
              <a:t>tmp</a:t>
            </a:r>
            <a:r>
              <a:rPr lang="ko-KR" altLang="en-US" sz="1050" dirty="0">
                <a:solidFill>
                  <a:srgbClr val="FFFF00"/>
                </a:solidFill>
              </a:rPr>
              <a:t>로 주었기 때문에 </a:t>
            </a:r>
            <a:r>
              <a:rPr lang="en-US" altLang="ko-KR" sz="1050" dirty="0" err="1">
                <a:solidFill>
                  <a:srgbClr val="FFFF00"/>
                </a:solidFill>
              </a:rPr>
              <a:t>tmp</a:t>
            </a:r>
            <a:r>
              <a:rPr lang="en-US" altLang="ko-KR" sz="1050" dirty="0">
                <a:solidFill>
                  <a:srgbClr val="FFFF00"/>
                </a:solidFill>
              </a:rPr>
              <a:t> </a:t>
            </a:r>
            <a:r>
              <a:rPr lang="ko-KR" altLang="en-US" sz="1050" dirty="0">
                <a:solidFill>
                  <a:srgbClr val="FFFF00"/>
                </a:solidFill>
              </a:rPr>
              <a:t>폴더에 다운로드 됨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8D9728-B8F4-47A7-B2D4-62261EBFF280}"/>
              </a:ext>
            </a:extLst>
          </p:cNvPr>
          <p:cNvSpPr/>
          <p:nvPr/>
        </p:nvSpPr>
        <p:spPr>
          <a:xfrm>
            <a:off x="3102699" y="4284753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3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530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Gradle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4. Gradle </a:t>
            </a:r>
            <a:r>
              <a:rPr lang="ko-KR" altLang="en-US" sz="1400" b="1" dirty="0">
                <a:sym typeface="Wingdings" panose="05000000000000000000" pitchFamily="2" charset="2"/>
              </a:rPr>
              <a:t>경로 설정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da-DK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sudo vi /etc/profile.d/gradle</a:t>
            </a:r>
          </a:p>
          <a:p>
            <a:endParaRPr lang="da-DK" altLang="ko-KR" sz="1400" dirty="0">
              <a:solidFill>
                <a:srgbClr val="333333"/>
              </a:solidFill>
              <a:latin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ko-KR" altLang="en-US" sz="1400" b="1" dirty="0">
                <a:latin typeface="Courier New" panose="02070309020205020404" pitchFamily="49" charset="0"/>
                <a:sym typeface="Wingdings" panose="05000000000000000000" pitchFamily="2" charset="2"/>
              </a:rPr>
              <a:t>아래 입력</a:t>
            </a:r>
            <a:endParaRPr lang="da-DK" altLang="ko-KR" sz="1400" b="1" dirty="0">
              <a:latin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a-DK" altLang="ko-KR" sz="1400" dirty="0">
                <a:solidFill>
                  <a:srgbClr val="333333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export GRADLE_HOME=/opt/gradle/gradle-5.0</a:t>
            </a:r>
          </a:p>
          <a:p>
            <a:r>
              <a:rPr lang="da-DK" altLang="ko-KR" sz="1400" dirty="0">
                <a:solidFill>
                  <a:srgbClr val="333333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export PATH=${GRADLE_HOME}/bin:${PATH}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19AB-DBCA-46BD-9463-479914E1ED04}"/>
              </a:ext>
            </a:extLst>
          </p:cNvPr>
          <p:cNvSpPr txBox="1"/>
          <p:nvPr/>
        </p:nvSpPr>
        <p:spPr>
          <a:xfrm>
            <a:off x="1068423" y="4695380"/>
            <a:ext cx="9104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chmod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 +x /etc/profile.d/gradle.sh</a:t>
            </a: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fr-FR" altLang="ko-KR" sz="1400" b="1" i="0" dirty="0">
                <a:solidFill>
                  <a:srgbClr val="000099"/>
                </a:solidFill>
                <a:effectLst/>
                <a:latin typeface="Courier New" panose="02070309020205020404" pitchFamily="49" charset="0"/>
              </a:rPr>
              <a:t>source /etc/profile.d/gradle.sh</a:t>
            </a:r>
          </a:p>
          <a:p>
            <a:endParaRPr lang="fr-FR" altLang="ko-KR" sz="1400" b="0" i="0" dirty="0"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gradle</a:t>
            </a:r>
            <a:r>
              <a:rPr lang="en-US" altLang="ko-KR" sz="1400" b="1" dirty="0">
                <a:solidFill>
                  <a:srgbClr val="000099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 -v </a:t>
            </a:r>
            <a:r>
              <a:rPr lang="ko-KR" altLang="en-US" sz="1400" b="1" dirty="0">
                <a:solidFill>
                  <a:srgbClr val="000099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로 설치 확인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A739C-630F-4AEF-9138-513359BC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52" y="3693633"/>
            <a:ext cx="2933700" cy="34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E5C828-2C63-4B41-B604-A29D347D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15" y="4033524"/>
            <a:ext cx="4332245" cy="243470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AE67B8C-3F52-433B-9147-35AE693D7257}"/>
              </a:ext>
            </a:extLst>
          </p:cNvPr>
          <p:cNvSpPr/>
          <p:nvPr/>
        </p:nvSpPr>
        <p:spPr>
          <a:xfrm>
            <a:off x="4246500" y="5299314"/>
            <a:ext cx="2601975" cy="236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4BF7D3-C448-40F4-84D9-406A0E9B9764}"/>
              </a:ext>
            </a:extLst>
          </p:cNvPr>
          <p:cNvSpPr/>
          <p:nvPr/>
        </p:nvSpPr>
        <p:spPr>
          <a:xfrm>
            <a:off x="1125952" y="3166712"/>
            <a:ext cx="4495202" cy="4621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57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Ant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5. Ant </a:t>
            </a:r>
            <a:r>
              <a:rPr lang="ko-KR" altLang="en-US" sz="1400" b="1" dirty="0">
                <a:sym typeface="Wingdings" panose="05000000000000000000" pitchFamily="2" charset="2"/>
              </a:rPr>
              <a:t>설치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da-DK" altLang="ko-KR" sz="14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da-DK" altLang="ko-KR" sz="1400" b="1" i="0" dirty="0">
                <a:solidFill>
                  <a:srgbClr val="000099"/>
                </a:solidFill>
                <a:effectLst/>
                <a:latin typeface="Menlo"/>
              </a:rPr>
              <a:t>wget </a:t>
            </a:r>
            <a:r>
              <a:rPr lang="da-DK" altLang="ko-KR" sz="1400" b="1" i="0" dirty="0">
                <a:solidFill>
                  <a:srgbClr val="757070"/>
                </a:solidFill>
                <a:effectLst/>
                <a:latin typeface="Menl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https://archive.apache.org/dist/ant/binaries/apache-ant-1.10.5</a:t>
            </a:r>
            <a:r>
              <a:rPr lang="da-DK" altLang="ko-KR" sz="1400" b="1" i="0" dirty="0">
                <a:solidFill>
                  <a:srgbClr val="000099"/>
                </a:solidFill>
                <a:effectLst/>
                <a:latin typeface="Menl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-bin.tar.gz</a:t>
            </a:r>
            <a:endParaRPr lang="da-DK" altLang="ko-KR" sz="1400" b="1" i="0" dirty="0">
              <a:solidFill>
                <a:srgbClr val="000099"/>
              </a:solidFill>
              <a:effectLst/>
              <a:latin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altLang="ko-KR" sz="1400" b="1" i="0" dirty="0">
                <a:solidFill>
                  <a:srgbClr val="000099"/>
                </a:solidFill>
                <a:effectLst/>
                <a:latin typeface="Menlo"/>
                <a:sym typeface="Wingdings" panose="05000000000000000000" pitchFamily="2" charset="2"/>
              </a:rPr>
              <a:t> 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Menlo"/>
              </a:rPr>
              <a:t>tar -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Menlo"/>
              </a:rPr>
              <a:t>zxvf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Menlo"/>
              </a:rPr>
              <a:t> apache-ant-1.10.5-bin.tar.gz</a:t>
            </a:r>
          </a:p>
          <a:p>
            <a:r>
              <a:rPr lang="en-US" altLang="ko-KR" sz="1400" b="1" i="0" dirty="0">
                <a:solidFill>
                  <a:srgbClr val="000099"/>
                </a:solidFill>
                <a:effectLst/>
                <a:latin typeface="Menlo"/>
                <a:sym typeface="Wingdings" panose="05000000000000000000" pitchFamily="2" charset="2"/>
              </a:rPr>
              <a:t> </a:t>
            </a:r>
            <a:r>
              <a:rPr lang="en-US" altLang="ko-KR" sz="1400" b="1" i="0" dirty="0">
                <a:solidFill>
                  <a:srgbClr val="000099"/>
                </a:solidFill>
                <a:effectLst/>
                <a:latin typeface="Menlo"/>
              </a:rPr>
              <a:t>vi ~/.</a:t>
            </a:r>
            <a:r>
              <a:rPr lang="en-US" altLang="ko-KR" sz="1400" b="1" i="0" dirty="0" err="1">
                <a:solidFill>
                  <a:srgbClr val="000099"/>
                </a:solidFill>
                <a:effectLst/>
                <a:latin typeface="Menlo"/>
              </a:rPr>
              <a:t>bash_profile</a:t>
            </a:r>
            <a:endParaRPr lang="en-US" altLang="ko-KR" sz="1400" b="1" i="0" dirty="0">
              <a:solidFill>
                <a:srgbClr val="000099"/>
              </a:solidFill>
              <a:effectLst/>
              <a:latin typeface="Menlo"/>
            </a:endParaRPr>
          </a:p>
          <a:p>
            <a:endParaRPr lang="en-US" altLang="ko-KR" sz="1400" b="1" i="0" dirty="0">
              <a:solidFill>
                <a:srgbClr val="000099"/>
              </a:solidFill>
              <a:effectLst/>
              <a:latin typeface="Menlo"/>
            </a:endParaRPr>
          </a:p>
          <a:p>
            <a:r>
              <a:rPr lang="en-US" altLang="ko-KR" sz="1400" b="1" dirty="0">
                <a:latin typeface="Menlo"/>
              </a:rPr>
              <a:t>export ANT_HOME=/ant/apache-ant-1.10.5      =&gt; </a:t>
            </a:r>
            <a:r>
              <a:rPr lang="ko-KR" altLang="en-US" sz="1400" b="1" dirty="0">
                <a:latin typeface="Menlo"/>
              </a:rPr>
              <a:t>저는 </a:t>
            </a:r>
            <a:r>
              <a:rPr lang="en-US" altLang="ko-KR" sz="1400" b="1" dirty="0">
                <a:latin typeface="Menlo"/>
              </a:rPr>
              <a:t>/</a:t>
            </a:r>
            <a:r>
              <a:rPr lang="ko-KR" altLang="en-US" sz="1400" b="1" dirty="0">
                <a:latin typeface="Menlo"/>
              </a:rPr>
              <a:t>아래에 </a:t>
            </a:r>
            <a:r>
              <a:rPr lang="en-US" altLang="ko-KR" sz="1400" b="1" dirty="0">
                <a:latin typeface="Menlo"/>
              </a:rPr>
              <a:t>ant directory</a:t>
            </a:r>
            <a:r>
              <a:rPr lang="ko-KR" altLang="en-US" sz="1400" b="1" dirty="0">
                <a:latin typeface="Menlo"/>
              </a:rPr>
              <a:t>를 만들고 </a:t>
            </a:r>
            <a:r>
              <a:rPr lang="en-US" altLang="ko-KR" sz="1400" b="1" dirty="0">
                <a:latin typeface="Menlo"/>
              </a:rPr>
              <a:t>tar</a:t>
            </a:r>
            <a:r>
              <a:rPr lang="ko-KR" altLang="en-US" sz="1400" b="1" dirty="0">
                <a:latin typeface="Menlo"/>
              </a:rPr>
              <a:t>을 풀어서 이와 같은 경로로 입력</a:t>
            </a:r>
            <a:r>
              <a:rPr lang="en-US" altLang="ko-KR" sz="1400" b="1" dirty="0">
                <a:latin typeface="Menlo"/>
              </a:rPr>
              <a:t>.</a:t>
            </a:r>
          </a:p>
          <a:p>
            <a:r>
              <a:rPr lang="en-US" altLang="ko-KR" sz="1400" b="1" i="0" dirty="0">
                <a:effectLst/>
                <a:latin typeface="Menlo"/>
              </a:rPr>
              <a:t>export PATH=$PATH:$ANT_HOME</a:t>
            </a:r>
            <a:r>
              <a:rPr lang="en-US" altLang="ko-KR" sz="1400" b="1" dirty="0">
                <a:latin typeface="Menlo"/>
              </a:rPr>
              <a:t>/bin</a:t>
            </a:r>
            <a:endParaRPr lang="da-DK" altLang="ko-KR" sz="1400" b="1" i="0" dirty="0">
              <a:effectLst/>
              <a:latin typeface="Menl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298345-BF50-4FA8-9D1B-99ED85FF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75" y="3912230"/>
            <a:ext cx="3547120" cy="1822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BEA8E7-EF06-4D23-AF76-6064BA69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23" y="6310848"/>
            <a:ext cx="3705225" cy="314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CFC42A-9585-4E8F-88DD-2F3E59DF845D}"/>
              </a:ext>
            </a:extLst>
          </p:cNvPr>
          <p:cNvSpPr txBox="1"/>
          <p:nvPr/>
        </p:nvSpPr>
        <p:spPr>
          <a:xfrm>
            <a:off x="1068423" y="5873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  <a:latin typeface="Menlo"/>
              </a:rPr>
              <a:t>ant -version</a:t>
            </a:r>
            <a:r>
              <a:rPr lang="ko-KR" altLang="en-US" b="1" dirty="0">
                <a:latin typeface="Menlo"/>
              </a:rPr>
              <a:t>을 입력하면 아래와 같이 나오면 성공</a:t>
            </a:r>
            <a:endParaRPr lang="da-DK" altLang="ko-KR" sz="1800" b="1" i="0" dirty="0">
              <a:effectLst/>
              <a:latin typeface="Menl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6A7F8D-0A22-46BF-B265-90A96A60380F}"/>
              </a:ext>
            </a:extLst>
          </p:cNvPr>
          <p:cNvSpPr/>
          <p:nvPr/>
        </p:nvSpPr>
        <p:spPr>
          <a:xfrm>
            <a:off x="1147475" y="3284324"/>
            <a:ext cx="3314891" cy="5599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5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681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패키지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6.  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mvn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 -v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으로 다운로드 확인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B69C3-FA1A-4517-91D5-AB7C4B2C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2688053"/>
            <a:ext cx="7581900" cy="81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9AA5FD-4FE0-4F79-8B15-3BD4A3A428BD}"/>
              </a:ext>
            </a:extLst>
          </p:cNvPr>
          <p:cNvSpPr txBox="1"/>
          <p:nvPr/>
        </p:nvSpPr>
        <p:spPr>
          <a:xfrm>
            <a:off x="1068422" y="3879635"/>
            <a:ext cx="990599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7. </a:t>
            </a:r>
            <a:r>
              <a:rPr lang="en-US" altLang="ko-KR" sz="1400" dirty="0" err="1">
                <a:sym typeface="Wingdings" panose="05000000000000000000" pitchFamily="2" charset="2"/>
              </a:rPr>
              <a:t>Jenkis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패키지 설치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s-ES" altLang="ko-KR" sz="1400" dirty="0">
                <a:sym typeface="Wingdings" panose="05000000000000000000" pitchFamily="2" charset="2"/>
              </a:rPr>
              <a:t> </a:t>
            </a:r>
            <a:r>
              <a:rPr lang="es-ES" altLang="ko-KR" sz="1400" b="1" dirty="0">
                <a:solidFill>
                  <a:srgbClr val="000099"/>
                </a:solidFill>
              </a:rPr>
              <a:t>sudo wget -O /etc/yum.repos.d/jenkins.repo </a:t>
            </a:r>
            <a:r>
              <a:rPr lang="es-ES" altLang="ko-KR" sz="1400" b="1" dirty="0">
                <a:solidFill>
                  <a:srgbClr val="0000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https://pkg.jenkins.io/redhat-stable/jenkins.repo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r>
              <a:rPr lang="pt-BR" altLang="ko-KR" sz="1400" dirty="0">
                <a:sym typeface="Wingdings" panose="05000000000000000000" pitchFamily="2" charset="2"/>
              </a:rPr>
              <a:t> </a:t>
            </a:r>
            <a:r>
              <a:rPr lang="pt-BR" altLang="ko-KR" sz="1400" b="1" dirty="0">
                <a:solidFill>
                  <a:srgbClr val="000099"/>
                </a:solidFill>
              </a:rPr>
              <a:t>sudo rpm --import </a:t>
            </a:r>
            <a:r>
              <a:rPr lang="pt-BR" altLang="ko-KR" sz="1400" b="1" dirty="0">
                <a:solidFill>
                  <a:srgbClr val="00009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https://pkg.jenkins.io/redhat-stable/jenkins.io.key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solidFill>
                  <a:srgbClr val="000099"/>
                </a:solidFill>
              </a:rPr>
              <a:t>yum install </a:t>
            </a:r>
            <a:r>
              <a:rPr lang="en-US" altLang="ko-KR" sz="1400" b="1" dirty="0" err="1">
                <a:solidFill>
                  <a:srgbClr val="000099"/>
                </a:solidFill>
              </a:rPr>
              <a:t>epel</a:t>
            </a:r>
            <a:r>
              <a:rPr lang="en-US" altLang="ko-KR" sz="1400" b="1" dirty="0">
                <a:solidFill>
                  <a:srgbClr val="000099"/>
                </a:solidFill>
              </a:rPr>
              <a:t>-release # repository that provides '</a:t>
            </a:r>
            <a:r>
              <a:rPr lang="en-US" altLang="ko-KR" sz="1400" b="1" dirty="0" err="1">
                <a:solidFill>
                  <a:srgbClr val="000099"/>
                </a:solidFill>
              </a:rPr>
              <a:t>daemonize</a:t>
            </a:r>
            <a:r>
              <a:rPr lang="en-US" altLang="ko-KR" sz="1400" b="1" dirty="0">
                <a:solidFill>
                  <a:srgbClr val="000099"/>
                </a:solidFill>
              </a:rPr>
              <a:t>'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</a:rPr>
              <a:t> yum install </a:t>
            </a:r>
            <a:r>
              <a:rPr lang="en-US" altLang="ko-KR" sz="1400" b="1" dirty="0" err="1">
                <a:solidFill>
                  <a:srgbClr val="000099"/>
                </a:solidFill>
              </a:rPr>
              <a:t>jenkins</a:t>
            </a:r>
            <a:endParaRPr lang="en-US" altLang="ko-KR" sz="1400" b="1" dirty="0">
              <a:solidFill>
                <a:srgbClr val="000099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092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포트 변경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8. </a:t>
            </a:r>
            <a:r>
              <a:rPr lang="ko-KR" altLang="en-US" sz="1400" dirty="0">
                <a:sym typeface="Wingdings" panose="05000000000000000000" pitchFamily="2" charset="2"/>
              </a:rPr>
              <a:t>포트 변경을 위해 </a:t>
            </a:r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sudo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 vi /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etc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/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sysconfig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/Jenkins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원하는 포트로 번호를 변경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A2C9B-860E-4B4E-9FE9-89434CFC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3105589"/>
            <a:ext cx="2971800" cy="1323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DC7D9F-4F55-4E20-A83F-322EF1018C6F}"/>
              </a:ext>
            </a:extLst>
          </p:cNvPr>
          <p:cNvSpPr txBox="1"/>
          <p:nvPr/>
        </p:nvSpPr>
        <p:spPr>
          <a:xfrm>
            <a:off x="985520" y="4839006"/>
            <a:ext cx="99059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9.  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systemctl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 start 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jenkins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en-US" altLang="ko-KR" sz="1400" dirty="0">
                <a:sym typeface="Wingdings" panose="05000000000000000000" pitchFamily="2" charset="2"/>
              </a:rPr>
              <a:t>Jenkins </a:t>
            </a:r>
            <a:r>
              <a:rPr lang="ko-KR" altLang="en-US" sz="1400" dirty="0">
                <a:sym typeface="Wingdings" panose="05000000000000000000" pitchFamily="2" charset="2"/>
              </a:rPr>
              <a:t>실행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  <a:hlinkClick r:id="rId3"/>
              </a:rPr>
              <a:t>http://192.168.56.101:9998/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포트번호로 접속하게 되면 비밀번호 입력 칸 나옴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D1682C-3CCC-4667-BB2C-AB147B7AD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384" y="2346885"/>
            <a:ext cx="4578176" cy="2090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993F39-D0F7-4D02-BB37-74302661F005}"/>
              </a:ext>
            </a:extLst>
          </p:cNvPr>
          <p:cNvSpPr/>
          <p:nvPr/>
        </p:nvSpPr>
        <p:spPr>
          <a:xfrm rot="20349265">
            <a:off x="6777568" y="4775804"/>
            <a:ext cx="1384663" cy="32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181CE-D47E-4AD3-9DDC-85BB4D950032}"/>
              </a:ext>
            </a:extLst>
          </p:cNvPr>
          <p:cNvSpPr txBox="1"/>
          <p:nvPr/>
        </p:nvSpPr>
        <p:spPr>
          <a:xfrm>
            <a:off x="7759338" y="50236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99"/>
                </a:solidFill>
              </a:rPr>
              <a:t>성공</a:t>
            </a:r>
          </a:p>
        </p:txBody>
      </p:sp>
    </p:spTree>
    <p:extLst>
      <p:ext uri="{BB962C8B-B14F-4D97-AF65-F5344CB8AC3E}">
        <p14:creationId xmlns:p14="http://schemas.microsoft.com/office/powerpoint/2010/main" val="28756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8C0A8FA-BA14-49D3-A2ED-DBD29394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63" y="2652773"/>
            <a:ext cx="3856074" cy="21984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092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포트 변경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10.  </a:t>
            </a:r>
            <a:r>
              <a:rPr lang="en-US" altLang="ko-KR" sz="1400" b="1" dirty="0">
                <a:solidFill>
                  <a:srgbClr val="000099"/>
                </a:solidFill>
                <a:sym typeface="Wingdings" panose="05000000000000000000" pitchFamily="2" charset="2"/>
              </a:rPr>
              <a:t>vi /var/lib/Jenkins/secrets/</a:t>
            </a:r>
            <a:r>
              <a:rPr lang="en-US" altLang="ko-KR" sz="1400" b="1" dirty="0" err="1">
                <a:solidFill>
                  <a:srgbClr val="000099"/>
                </a:solidFill>
                <a:sym typeface="Wingdings" panose="05000000000000000000" pitchFamily="2" charset="2"/>
              </a:rPr>
              <a:t>initialAdminPassword</a:t>
            </a:r>
            <a:r>
              <a:rPr lang="ko-KR" altLang="en-US" sz="1400" dirty="0">
                <a:sym typeface="Wingdings" panose="05000000000000000000" pitchFamily="2" charset="2"/>
              </a:rPr>
              <a:t>를 열어서 비밀번호 확인 후 입력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D1682C-3CCC-4667-BB2C-AB147B7A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27" y="2700654"/>
            <a:ext cx="4578176" cy="2090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9993F39-D0F7-4D02-BB37-74302661F005}"/>
              </a:ext>
            </a:extLst>
          </p:cNvPr>
          <p:cNvSpPr/>
          <p:nvPr/>
        </p:nvSpPr>
        <p:spPr>
          <a:xfrm rot="1745314">
            <a:off x="3644233" y="3496234"/>
            <a:ext cx="3090909" cy="32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6268CE-1A71-4134-8257-098213D7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703" y="4955167"/>
            <a:ext cx="2970866" cy="1706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C7D0311-8439-4F5E-A1CB-C98B3E9CD8B1}"/>
              </a:ext>
            </a:extLst>
          </p:cNvPr>
          <p:cNvSpPr/>
          <p:nvPr/>
        </p:nvSpPr>
        <p:spPr>
          <a:xfrm rot="5400000">
            <a:off x="6809800" y="4924839"/>
            <a:ext cx="732128" cy="32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AAD4B-C74C-4B8E-AF05-5097579610CE}"/>
              </a:ext>
            </a:extLst>
          </p:cNvPr>
          <p:cNvSpPr txBox="1"/>
          <p:nvPr/>
        </p:nvSpPr>
        <p:spPr>
          <a:xfrm>
            <a:off x="5375091" y="3376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99"/>
                </a:solidFill>
              </a:rPr>
              <a:t>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691A1A-847A-4F2C-BBAD-D63124259645}"/>
              </a:ext>
            </a:extLst>
          </p:cNvPr>
          <p:cNvSpPr/>
          <p:nvPr/>
        </p:nvSpPr>
        <p:spPr>
          <a:xfrm>
            <a:off x="7795244" y="6022179"/>
            <a:ext cx="3778447" cy="5397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원하는 </a:t>
            </a:r>
            <a:r>
              <a:rPr lang="en-US" altLang="ko-KR" sz="1050" dirty="0">
                <a:solidFill>
                  <a:srgbClr val="FFFF00"/>
                </a:solidFill>
              </a:rPr>
              <a:t>Plug In </a:t>
            </a:r>
            <a:r>
              <a:rPr lang="ko-KR" altLang="en-US" sz="1050" dirty="0">
                <a:solidFill>
                  <a:srgbClr val="FFFF00"/>
                </a:solidFill>
              </a:rPr>
              <a:t>다운로드 및 설치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저는 </a:t>
            </a:r>
            <a:r>
              <a:rPr lang="en-US" altLang="ko-KR" sz="1050" dirty="0">
                <a:solidFill>
                  <a:srgbClr val="FFFF00"/>
                </a:solidFill>
              </a:rPr>
              <a:t>Install suggested plugins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82711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13634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테이블 명세서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00C089-68CC-485D-ACF8-F2676C64F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5116"/>
              </p:ext>
            </p:extLst>
          </p:nvPr>
        </p:nvGraphicFramePr>
        <p:xfrm>
          <a:off x="2368549" y="2915338"/>
          <a:ext cx="7454901" cy="177271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63883">
                  <a:extLst>
                    <a:ext uri="{9D8B030D-6E8A-4147-A177-3AD203B41FA5}">
                      <a16:colId xmlns:a16="http://schemas.microsoft.com/office/drawing/2014/main" val="2818893901"/>
                    </a:ext>
                  </a:extLst>
                </a:gridCol>
                <a:gridCol w="1716744">
                  <a:extLst>
                    <a:ext uri="{9D8B030D-6E8A-4147-A177-3AD203B41FA5}">
                      <a16:colId xmlns:a16="http://schemas.microsoft.com/office/drawing/2014/main" val="2651220021"/>
                    </a:ext>
                  </a:extLst>
                </a:gridCol>
                <a:gridCol w="2939629">
                  <a:extLst>
                    <a:ext uri="{9D8B030D-6E8A-4147-A177-3AD203B41FA5}">
                      <a16:colId xmlns:a16="http://schemas.microsoft.com/office/drawing/2014/main" val="2531296351"/>
                    </a:ext>
                  </a:extLst>
                </a:gridCol>
                <a:gridCol w="1234645">
                  <a:extLst>
                    <a:ext uri="{9D8B030D-6E8A-4147-A177-3AD203B41FA5}">
                      <a16:colId xmlns:a16="http://schemas.microsoft.com/office/drawing/2014/main" val="153069532"/>
                    </a:ext>
                  </a:extLst>
                </a:gridCol>
              </a:tblGrid>
              <a:tr h="31554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테이블목록 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(</a:t>
                      </a:r>
                      <a:r>
                        <a:rPr lang="en-US" sz="1800" b="1" u="none" strike="noStrike" dirty="0">
                          <a:effectLst/>
                        </a:rPr>
                        <a:t>Version 1.0)</a:t>
                      </a:r>
                      <a:endParaRPr lang="en-US" sz="1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8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작성자</a:t>
                      </a:r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</a:rPr>
                        <a:t>양윤희</a:t>
                      </a:r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작성일자 </a:t>
                      </a:r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 dirty="0">
                          <a:effectLst/>
                        </a:rPr>
                        <a:t>2022.11.29</a:t>
                      </a:r>
                      <a:endParaRPr lang="en-US" altLang="ko-KR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49737"/>
                  </a:ext>
                </a:extLst>
              </a:tr>
              <a:tr h="68580"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0188"/>
                  </a:ext>
                </a:extLst>
              </a:tr>
              <a:tr h="3973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모델명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주제영역명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</a:rPr>
                        <a:t>엔터티명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5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테이블명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5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570245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 dirty="0">
                          <a:effectLst/>
                        </a:rPr>
                        <a:t>1.</a:t>
                      </a:r>
                      <a:r>
                        <a:rPr lang="ko-KR" altLang="en-US" sz="1050" b="1" u="none" strike="noStrike" dirty="0">
                          <a:effectLst/>
                        </a:rPr>
                        <a:t>주식매수주문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>
                          <a:effectLst/>
                        </a:rPr>
                        <a:t>01.</a:t>
                      </a:r>
                      <a:r>
                        <a:rPr lang="ko-KR" altLang="en-US" sz="1050" b="1" u="none" strike="noStrike">
                          <a:effectLst/>
                        </a:rPr>
                        <a:t>매수주문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계좌기본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account</a:t>
                      </a:r>
                      <a:endParaRPr 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487410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>
                          <a:effectLst/>
                        </a:rPr>
                        <a:t>1.</a:t>
                      </a:r>
                      <a:r>
                        <a:rPr lang="ko-KR" altLang="en-US" sz="1050" b="1" u="none" strike="noStrike">
                          <a:effectLst/>
                        </a:rPr>
                        <a:t>주식매수주문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 dirty="0">
                          <a:effectLst/>
                        </a:rPr>
                        <a:t>01.</a:t>
                      </a:r>
                      <a:r>
                        <a:rPr lang="ko-KR" altLang="en-US" sz="1050" b="1" u="none" strike="noStrike" dirty="0">
                          <a:effectLst/>
                        </a:rPr>
                        <a:t>매수주문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종목기본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effectLst/>
                        </a:rPr>
                        <a:t>stockList</a:t>
                      </a:r>
                      <a:endParaRPr 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5295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>
                          <a:effectLst/>
                        </a:rPr>
                        <a:t>1.</a:t>
                      </a:r>
                      <a:r>
                        <a:rPr lang="ko-KR" altLang="en-US" sz="1050" b="1" u="none" strike="noStrike">
                          <a:effectLst/>
                        </a:rPr>
                        <a:t>주식매수주문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 dirty="0">
                          <a:effectLst/>
                        </a:rPr>
                        <a:t>01.</a:t>
                      </a:r>
                      <a:r>
                        <a:rPr lang="ko-KR" altLang="en-US" sz="1050" b="1" u="none" strike="noStrike" dirty="0">
                          <a:effectLst/>
                        </a:rPr>
                        <a:t>매수주문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주식주문내역기본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order</a:t>
                      </a:r>
                      <a:endParaRPr lang="en-US" sz="105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7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51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709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추가 플러그인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11. Jenkins</a:t>
            </a:r>
            <a:r>
              <a:rPr lang="ko-KR" altLang="en-US" sz="1400" dirty="0">
                <a:sym typeface="Wingdings" panose="05000000000000000000" pitchFamily="2" charset="2"/>
              </a:rPr>
              <a:t>관리에서 플러그인 관리 클릭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2BB776E-4D39-4715-96E2-F177FDD8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2675398"/>
            <a:ext cx="6063207" cy="2937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C7A1F57-16CB-45A4-895E-6AA8A2C7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370133"/>
            <a:ext cx="5394960" cy="165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2BAB5-9D07-484B-985D-038CB9DDC8F3}"/>
              </a:ext>
            </a:extLst>
          </p:cNvPr>
          <p:cNvSpPr/>
          <p:nvPr/>
        </p:nvSpPr>
        <p:spPr>
          <a:xfrm>
            <a:off x="1099888" y="4055807"/>
            <a:ext cx="820352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10AE6E-3D32-4694-83A0-9DB26B0AD5B6}"/>
              </a:ext>
            </a:extLst>
          </p:cNvPr>
          <p:cNvSpPr/>
          <p:nvPr/>
        </p:nvSpPr>
        <p:spPr>
          <a:xfrm>
            <a:off x="979388" y="4535712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Jenkins</a:t>
            </a:r>
            <a:r>
              <a:rPr lang="ko-KR" altLang="en-US" sz="1050" dirty="0">
                <a:solidFill>
                  <a:srgbClr val="FFFF00"/>
                </a:solidFill>
              </a:rPr>
              <a:t>관리 클릭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A20BFA-6A04-43C4-96B2-89D343D77E10}"/>
              </a:ext>
            </a:extLst>
          </p:cNvPr>
          <p:cNvSpPr/>
          <p:nvPr/>
        </p:nvSpPr>
        <p:spPr>
          <a:xfrm>
            <a:off x="711338" y="456828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AD059E-17AE-4C65-81EC-8843D888B7F7}"/>
              </a:ext>
            </a:extLst>
          </p:cNvPr>
          <p:cNvSpPr/>
          <p:nvPr/>
        </p:nvSpPr>
        <p:spPr>
          <a:xfrm>
            <a:off x="2768429" y="4844136"/>
            <a:ext cx="2208520" cy="5124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F36339-CE1C-437E-83AC-62EFD9E14DC3}"/>
              </a:ext>
            </a:extLst>
          </p:cNvPr>
          <p:cNvSpPr/>
          <p:nvPr/>
        </p:nvSpPr>
        <p:spPr>
          <a:xfrm>
            <a:off x="3036479" y="5468375"/>
            <a:ext cx="1414619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FFFF00"/>
                </a:solidFill>
              </a:rPr>
              <a:t>플러그인 관리 클릭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AFC0F6-AC39-44A6-94E2-E80F6A671F3A}"/>
              </a:ext>
            </a:extLst>
          </p:cNvPr>
          <p:cNvSpPr/>
          <p:nvPr/>
        </p:nvSpPr>
        <p:spPr>
          <a:xfrm>
            <a:off x="2768429" y="550094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BC2CA-FD1F-42DD-AD0A-EDE59DF19AB1}"/>
              </a:ext>
            </a:extLst>
          </p:cNvPr>
          <p:cNvSpPr/>
          <p:nvPr/>
        </p:nvSpPr>
        <p:spPr>
          <a:xfrm>
            <a:off x="8590715" y="5006146"/>
            <a:ext cx="691188" cy="3178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5FF8A0-8825-4226-96F0-E4748308CEF6}"/>
              </a:ext>
            </a:extLst>
          </p:cNvPr>
          <p:cNvSpPr/>
          <p:nvPr/>
        </p:nvSpPr>
        <p:spPr>
          <a:xfrm>
            <a:off x="9668630" y="5013604"/>
            <a:ext cx="1414619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설치 가능 클릭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3C8D67A-9FDB-4BA8-99DA-2BF3BC91E48B}"/>
              </a:ext>
            </a:extLst>
          </p:cNvPr>
          <p:cNvSpPr/>
          <p:nvPr/>
        </p:nvSpPr>
        <p:spPr>
          <a:xfrm>
            <a:off x="9400580" y="504617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C54A79-7E6D-49A0-9D52-9C776206F1A8}"/>
              </a:ext>
            </a:extLst>
          </p:cNvPr>
          <p:cNvSpPr/>
          <p:nvPr/>
        </p:nvSpPr>
        <p:spPr>
          <a:xfrm>
            <a:off x="7661244" y="4689383"/>
            <a:ext cx="691188" cy="3178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0E314E-3FDF-4624-AA32-7E29C4FCE163}"/>
              </a:ext>
            </a:extLst>
          </p:cNvPr>
          <p:cNvSpPr/>
          <p:nvPr/>
        </p:nvSpPr>
        <p:spPr>
          <a:xfrm>
            <a:off x="7810540" y="4325020"/>
            <a:ext cx="3402072" cy="307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Gitlab, Deploy to container </a:t>
            </a:r>
            <a:r>
              <a:rPr lang="ko-KR" altLang="en-US" sz="1050" dirty="0">
                <a:solidFill>
                  <a:srgbClr val="FFFF00"/>
                </a:solidFill>
              </a:rPr>
              <a:t>플러그인 검색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04E45F6-25BF-4EB7-9BDB-7CCCABE33C56}"/>
              </a:ext>
            </a:extLst>
          </p:cNvPr>
          <p:cNvSpPr/>
          <p:nvPr/>
        </p:nvSpPr>
        <p:spPr>
          <a:xfrm>
            <a:off x="7542490" y="435759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98942C8-AF19-4B61-84CD-43EE21EE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244" y="2470200"/>
            <a:ext cx="2000250" cy="1238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4C7E2A-BE7D-472C-B713-C367F098E029}"/>
              </a:ext>
            </a:extLst>
          </p:cNvPr>
          <p:cNvSpPr/>
          <p:nvPr/>
        </p:nvSpPr>
        <p:spPr>
          <a:xfrm>
            <a:off x="7869652" y="3198821"/>
            <a:ext cx="1841877" cy="46606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2CB425-60C2-4C97-A6B3-F915A6186444}"/>
              </a:ext>
            </a:extLst>
          </p:cNvPr>
          <p:cNvSpPr/>
          <p:nvPr/>
        </p:nvSpPr>
        <p:spPr>
          <a:xfrm>
            <a:off x="8018949" y="2834458"/>
            <a:ext cx="3402072" cy="307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좌측 하단의 </a:t>
            </a:r>
            <a:r>
              <a:rPr lang="en-US" altLang="ko-KR" sz="1050" dirty="0">
                <a:solidFill>
                  <a:srgbClr val="FFFF00"/>
                </a:solidFill>
              </a:rPr>
              <a:t>Install without restart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B6CCC5-C821-4313-BE4F-50D076809458}"/>
              </a:ext>
            </a:extLst>
          </p:cNvPr>
          <p:cNvSpPr/>
          <p:nvPr/>
        </p:nvSpPr>
        <p:spPr>
          <a:xfrm>
            <a:off x="7750899" y="286703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942BA-87D1-451D-826E-CA5D4989C092}"/>
              </a:ext>
            </a:extLst>
          </p:cNvPr>
          <p:cNvSpPr/>
          <p:nvPr/>
        </p:nvSpPr>
        <p:spPr>
          <a:xfrm>
            <a:off x="7810540" y="3958289"/>
            <a:ext cx="3402072" cy="307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Junit </a:t>
            </a:r>
            <a:r>
              <a:rPr lang="ko-KR" altLang="en-US" sz="1050" dirty="0">
                <a:solidFill>
                  <a:srgbClr val="FFFF00"/>
                </a:solidFill>
              </a:rPr>
              <a:t>플러그인 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1BDAA65-EDC5-47CF-A39D-61AE269E336E}"/>
              </a:ext>
            </a:extLst>
          </p:cNvPr>
          <p:cNvSpPr/>
          <p:nvPr/>
        </p:nvSpPr>
        <p:spPr>
          <a:xfrm>
            <a:off x="7542490" y="3990863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4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BF5A58-C0E3-44D7-8A23-ED399F35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8" y="2613774"/>
            <a:ext cx="2762841" cy="27987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709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추가 플러그인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12 </a:t>
            </a:r>
            <a:r>
              <a:rPr lang="ko-KR" altLang="en-US" sz="1400" dirty="0">
                <a:sym typeface="Wingdings" panose="05000000000000000000" pitchFamily="2" charset="2"/>
              </a:rPr>
              <a:t>플러그인 설치 완료 확인 및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2BAB5-9D07-484B-985D-038CB9DDC8F3}"/>
              </a:ext>
            </a:extLst>
          </p:cNvPr>
          <p:cNvSpPr/>
          <p:nvPr/>
        </p:nvSpPr>
        <p:spPr>
          <a:xfrm>
            <a:off x="1367938" y="4844135"/>
            <a:ext cx="1989216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10AE6E-3D32-4694-83A0-9DB26B0AD5B6}"/>
              </a:ext>
            </a:extLst>
          </p:cNvPr>
          <p:cNvSpPr/>
          <p:nvPr/>
        </p:nvSpPr>
        <p:spPr>
          <a:xfrm>
            <a:off x="1247439" y="5324040"/>
            <a:ext cx="2109716" cy="58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설치가 성공되면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ko-KR" altLang="en-US" sz="1050" dirty="0" err="1">
                <a:solidFill>
                  <a:srgbClr val="FFFF00"/>
                </a:solidFill>
              </a:rPr>
              <a:t>메인페이지로</a:t>
            </a:r>
            <a:r>
              <a:rPr lang="ko-KR" altLang="en-US" sz="1050" dirty="0">
                <a:solidFill>
                  <a:srgbClr val="FFFF00"/>
                </a:solidFill>
              </a:rPr>
              <a:t> 돌아가기 클릭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A20BFA-6A04-43C4-96B2-89D343D77E10}"/>
              </a:ext>
            </a:extLst>
          </p:cNvPr>
          <p:cNvSpPr/>
          <p:nvPr/>
        </p:nvSpPr>
        <p:spPr>
          <a:xfrm>
            <a:off x="979388" y="535661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4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10299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새로운 프로젝트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13. </a:t>
            </a:r>
            <a:r>
              <a:rPr lang="ko-KR" altLang="en-US" sz="1400" dirty="0">
                <a:sym typeface="Wingdings" panose="05000000000000000000" pitchFamily="2" charset="2"/>
              </a:rPr>
              <a:t>플러그인 설치가 완료되고 기본 사항을 입력하면 아래와 같은 화면이 나오게 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FA6E5-2C20-493C-81FE-90449713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4" y="3132869"/>
            <a:ext cx="5099571" cy="28781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8EEF84-0DC9-4808-B129-AE4DC754175B}"/>
              </a:ext>
            </a:extLst>
          </p:cNvPr>
          <p:cNvSpPr/>
          <p:nvPr/>
        </p:nvSpPr>
        <p:spPr>
          <a:xfrm>
            <a:off x="1162594" y="3516393"/>
            <a:ext cx="743654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E33B6-2DBF-42F2-BEEB-114358C58BEA}"/>
              </a:ext>
            </a:extLst>
          </p:cNvPr>
          <p:cNvSpPr/>
          <p:nvPr/>
        </p:nvSpPr>
        <p:spPr>
          <a:xfrm>
            <a:off x="1042094" y="3996298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새로운 아이템 클릭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6E081BA-CA8D-4022-9BB5-470BA557112C}"/>
              </a:ext>
            </a:extLst>
          </p:cNvPr>
          <p:cNvSpPr/>
          <p:nvPr/>
        </p:nvSpPr>
        <p:spPr>
          <a:xfrm>
            <a:off x="774044" y="402887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8491F-5C8C-4D7E-996C-502795E6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32" y="3040236"/>
            <a:ext cx="2492288" cy="282956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39B4A7-3964-48BE-81A3-EF369F3FD7FB}"/>
              </a:ext>
            </a:extLst>
          </p:cNvPr>
          <p:cNvSpPr/>
          <p:nvPr/>
        </p:nvSpPr>
        <p:spPr>
          <a:xfrm>
            <a:off x="7590400" y="3093070"/>
            <a:ext cx="2492288" cy="8861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B01813-F0A9-420C-95F1-0F8A9F7444D2}"/>
              </a:ext>
            </a:extLst>
          </p:cNvPr>
          <p:cNvSpPr/>
          <p:nvPr/>
        </p:nvSpPr>
        <p:spPr>
          <a:xfrm>
            <a:off x="7494189" y="4292665"/>
            <a:ext cx="2217341" cy="3871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이름 입력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Freestyle project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7E57A5-7DF4-4F7F-9FAB-B67534B4BECF}"/>
              </a:ext>
            </a:extLst>
          </p:cNvPr>
          <p:cNvSpPr/>
          <p:nvPr/>
        </p:nvSpPr>
        <p:spPr>
          <a:xfrm>
            <a:off x="7226139" y="432523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230431-8A37-43EE-A05D-8227142CFC6C}"/>
              </a:ext>
            </a:extLst>
          </p:cNvPr>
          <p:cNvSpPr/>
          <p:nvPr/>
        </p:nvSpPr>
        <p:spPr>
          <a:xfrm>
            <a:off x="7322012" y="5464436"/>
            <a:ext cx="1330487" cy="4053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8374D5-16B7-4261-813C-49D26EAB49B8}"/>
              </a:ext>
            </a:extLst>
          </p:cNvPr>
          <p:cNvSpPr/>
          <p:nvPr/>
        </p:nvSpPr>
        <p:spPr>
          <a:xfrm>
            <a:off x="7214393" y="5976374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rgbClr val="FFFF00"/>
                </a:solidFill>
              </a:rPr>
              <a:t>OK </a:t>
            </a:r>
            <a:r>
              <a:rPr lang="ko-KR" altLang="en-US" sz="1050" dirty="0">
                <a:solidFill>
                  <a:srgbClr val="FFFF00"/>
                </a:solidFill>
              </a:rPr>
              <a:t>선택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B192E2D-90E5-458D-8B40-BAA6C607B6C4}"/>
              </a:ext>
            </a:extLst>
          </p:cNvPr>
          <p:cNvSpPr/>
          <p:nvPr/>
        </p:nvSpPr>
        <p:spPr>
          <a:xfrm>
            <a:off x="6946343" y="600894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6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767B4F-6F3C-46B7-9FB3-7C27C658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0" y="2695906"/>
            <a:ext cx="3696789" cy="3614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833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구성설정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14. </a:t>
            </a:r>
            <a:r>
              <a:rPr lang="ko-KR" altLang="en-US" sz="1400" dirty="0">
                <a:sym typeface="Wingdings" panose="05000000000000000000" pitchFamily="2" charset="2"/>
              </a:rPr>
              <a:t>플러그인 설치가 완료되고 기본 사항을 입력하면 아래와 같은 화면이 나오게 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8EEF84-0DC9-4808-B129-AE4DC754175B}"/>
              </a:ext>
            </a:extLst>
          </p:cNvPr>
          <p:cNvSpPr/>
          <p:nvPr/>
        </p:nvSpPr>
        <p:spPr>
          <a:xfrm>
            <a:off x="1907176" y="3419268"/>
            <a:ext cx="3370217" cy="25472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E33B6-2DBF-42F2-BEEB-114358C58BEA}"/>
              </a:ext>
            </a:extLst>
          </p:cNvPr>
          <p:cNvSpPr/>
          <p:nvPr/>
        </p:nvSpPr>
        <p:spPr>
          <a:xfrm>
            <a:off x="5802346" y="3396108"/>
            <a:ext cx="1330487" cy="288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GitLab URL </a:t>
            </a:r>
            <a:r>
              <a:rPr lang="ko-KR" altLang="en-US" sz="1050" dirty="0">
                <a:solidFill>
                  <a:srgbClr val="FFFF00"/>
                </a:solidFill>
              </a:rPr>
              <a:t>입력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6E081BA-CA8D-4022-9BB5-470BA557112C}"/>
              </a:ext>
            </a:extLst>
          </p:cNvPr>
          <p:cNvSpPr/>
          <p:nvPr/>
        </p:nvSpPr>
        <p:spPr>
          <a:xfrm>
            <a:off x="5534296" y="342868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78F47-1A4F-4212-B2B7-EA53418DD1D2}"/>
              </a:ext>
            </a:extLst>
          </p:cNvPr>
          <p:cNvSpPr/>
          <p:nvPr/>
        </p:nvSpPr>
        <p:spPr>
          <a:xfrm>
            <a:off x="1895956" y="3673994"/>
            <a:ext cx="1173816" cy="4799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CDECE0-94CB-4D49-BDAE-7FA2DFFB1C01}"/>
              </a:ext>
            </a:extLst>
          </p:cNvPr>
          <p:cNvSpPr/>
          <p:nvPr/>
        </p:nvSpPr>
        <p:spPr>
          <a:xfrm>
            <a:off x="3486147" y="3802070"/>
            <a:ext cx="2106598" cy="351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</a:t>
            </a:r>
            <a:r>
              <a:rPr lang="ko-KR" altLang="en-US" sz="1050" dirty="0">
                <a:solidFill>
                  <a:srgbClr val="FFFF00"/>
                </a:solidFill>
              </a:rPr>
              <a:t>누르고 </a:t>
            </a:r>
            <a:r>
              <a:rPr lang="en-US" altLang="ko-KR" sz="1050" dirty="0">
                <a:solidFill>
                  <a:srgbClr val="FFFF00"/>
                </a:solidFill>
              </a:rPr>
              <a:t>Jenkins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ADC4E0-D9D1-4150-8603-D049541926C9}"/>
              </a:ext>
            </a:extLst>
          </p:cNvPr>
          <p:cNvSpPr/>
          <p:nvPr/>
        </p:nvSpPr>
        <p:spPr>
          <a:xfrm>
            <a:off x="3218097" y="383464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C6DA94D-A3B4-44A2-8D1B-2910B3616F5B}"/>
              </a:ext>
            </a:extLst>
          </p:cNvPr>
          <p:cNvSpPr/>
          <p:nvPr/>
        </p:nvSpPr>
        <p:spPr>
          <a:xfrm>
            <a:off x="5729935" y="3784062"/>
            <a:ext cx="2106598" cy="32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D9FB78-CAEE-4D85-8744-BD793D8C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061" y="2660988"/>
            <a:ext cx="3146937" cy="3684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90BCF9-79AD-4988-8391-E71ED59420A5}"/>
              </a:ext>
            </a:extLst>
          </p:cNvPr>
          <p:cNvSpPr/>
          <p:nvPr/>
        </p:nvSpPr>
        <p:spPr>
          <a:xfrm>
            <a:off x="8167190" y="3850665"/>
            <a:ext cx="3370217" cy="83547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5AF477-E9AC-445F-8F3D-F8438F110565}"/>
              </a:ext>
            </a:extLst>
          </p:cNvPr>
          <p:cNvSpPr/>
          <p:nvPr/>
        </p:nvSpPr>
        <p:spPr>
          <a:xfrm>
            <a:off x="8138061" y="3072648"/>
            <a:ext cx="3370217" cy="6932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Username</a:t>
            </a:r>
            <a:r>
              <a:rPr lang="ko-KR" altLang="en-US" sz="1050" dirty="0">
                <a:solidFill>
                  <a:srgbClr val="FFFF00"/>
                </a:solidFill>
              </a:rPr>
              <a:t>과 </a:t>
            </a:r>
            <a:r>
              <a:rPr lang="en-US" altLang="ko-KR" sz="1050" dirty="0">
                <a:solidFill>
                  <a:srgbClr val="FFFF00"/>
                </a:solidFill>
              </a:rPr>
              <a:t>Password</a:t>
            </a:r>
            <a:r>
              <a:rPr lang="ko-KR" altLang="en-US" sz="1050" dirty="0">
                <a:solidFill>
                  <a:srgbClr val="FFFF00"/>
                </a:solidFill>
              </a:rPr>
              <a:t>만 작성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Username : GitLab </a:t>
            </a:r>
            <a:r>
              <a:rPr lang="ko-KR" altLang="en-US" sz="1050" dirty="0">
                <a:solidFill>
                  <a:srgbClr val="FFFF00"/>
                </a:solidFill>
              </a:rPr>
              <a:t>로그인 아이디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Password : GitLab </a:t>
            </a:r>
            <a:r>
              <a:rPr lang="ko-KR" altLang="en-US" sz="1050" dirty="0">
                <a:solidFill>
                  <a:srgbClr val="FFFF00"/>
                </a:solidFill>
              </a:rPr>
              <a:t>로그인 패스워드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835417A-595D-4144-837E-1D627B44F053}"/>
              </a:ext>
            </a:extLst>
          </p:cNvPr>
          <p:cNvSpPr/>
          <p:nvPr/>
        </p:nvSpPr>
        <p:spPr>
          <a:xfrm>
            <a:off x="7870011" y="310522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455260-FC3E-4798-A1C3-FB8A672D1C2E}"/>
              </a:ext>
            </a:extLst>
          </p:cNvPr>
          <p:cNvSpPr/>
          <p:nvPr/>
        </p:nvSpPr>
        <p:spPr>
          <a:xfrm>
            <a:off x="8110334" y="5465301"/>
            <a:ext cx="977501" cy="3070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B42C05-17AD-4E9B-9C6D-8A5AFC56A7E8}"/>
              </a:ext>
            </a:extLst>
          </p:cNvPr>
          <p:cNvSpPr/>
          <p:nvPr/>
        </p:nvSpPr>
        <p:spPr>
          <a:xfrm>
            <a:off x="7842284" y="5497875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AA9B14-335C-456D-B3DE-BDFC2FE6EEDD}"/>
              </a:ext>
            </a:extLst>
          </p:cNvPr>
          <p:cNvSpPr/>
          <p:nvPr/>
        </p:nvSpPr>
        <p:spPr>
          <a:xfrm>
            <a:off x="8162588" y="5122443"/>
            <a:ext cx="445836" cy="30703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6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529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빌드 유발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15. </a:t>
            </a:r>
            <a:r>
              <a:rPr lang="ko-KR" altLang="en-US" sz="1400" dirty="0">
                <a:sym typeface="Wingdings" panose="05000000000000000000" pitchFamily="2" charset="2"/>
              </a:rPr>
              <a:t>빌드 유발 설정에 아래와 같이 추가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FE3566-4F2F-4A35-83DA-55337F68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73" y="2801235"/>
            <a:ext cx="4788626" cy="35096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615B47-5C03-4FA1-8F50-78975B8A0B16}"/>
              </a:ext>
            </a:extLst>
          </p:cNvPr>
          <p:cNvSpPr/>
          <p:nvPr/>
        </p:nvSpPr>
        <p:spPr>
          <a:xfrm>
            <a:off x="1253673" y="3408484"/>
            <a:ext cx="3736338" cy="15292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AF6520-10B6-45DF-B1F7-A42EF3A7D6F4}"/>
              </a:ext>
            </a:extLst>
          </p:cNvPr>
          <p:cNvSpPr/>
          <p:nvPr/>
        </p:nvSpPr>
        <p:spPr>
          <a:xfrm>
            <a:off x="5430756" y="3408484"/>
            <a:ext cx="3736338" cy="15292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Build when a change ~ </a:t>
            </a:r>
            <a:r>
              <a:rPr lang="ko-KR" altLang="en-US" sz="1050" dirty="0">
                <a:solidFill>
                  <a:srgbClr val="FFFF00"/>
                </a:solidFill>
              </a:rPr>
              <a:t>체크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push Event </a:t>
            </a:r>
            <a:r>
              <a:rPr lang="ko-KR" altLang="en-US" sz="1050" dirty="0">
                <a:solidFill>
                  <a:srgbClr val="FFFF00"/>
                </a:solidFill>
              </a:rPr>
              <a:t>체크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Opened Merge Request Events </a:t>
            </a:r>
            <a:r>
              <a:rPr lang="ko-KR" altLang="en-US" sz="1050" dirty="0">
                <a:solidFill>
                  <a:srgbClr val="FFFF00"/>
                </a:solidFill>
              </a:rPr>
              <a:t>체크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AC45550-E44D-4B20-9B48-51B047573768}"/>
              </a:ext>
            </a:extLst>
          </p:cNvPr>
          <p:cNvSpPr/>
          <p:nvPr/>
        </p:nvSpPr>
        <p:spPr>
          <a:xfrm>
            <a:off x="5162706" y="344105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6010DE-DDFD-4FE2-A8D1-938A1058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73" y="3143211"/>
            <a:ext cx="3067050" cy="142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092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빌드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16. </a:t>
            </a:r>
            <a:r>
              <a:rPr lang="ko-KR" altLang="en-US" sz="1400" dirty="0">
                <a:sym typeface="Wingdings" panose="05000000000000000000" pitchFamily="2" charset="2"/>
              </a:rPr>
              <a:t>빌드 유발 설정에 아래와 같이 추가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615B47-5C03-4FA1-8F50-78975B8A0B16}"/>
              </a:ext>
            </a:extLst>
          </p:cNvPr>
          <p:cNvSpPr/>
          <p:nvPr/>
        </p:nvSpPr>
        <p:spPr>
          <a:xfrm>
            <a:off x="1253673" y="3143211"/>
            <a:ext cx="3067050" cy="142875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AF6520-10B6-45DF-B1F7-A42EF3A7D6F4}"/>
              </a:ext>
            </a:extLst>
          </p:cNvPr>
          <p:cNvSpPr/>
          <p:nvPr/>
        </p:nvSpPr>
        <p:spPr>
          <a:xfrm>
            <a:off x="1253673" y="4781572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Build </a:t>
            </a:r>
            <a:r>
              <a:rPr lang="ko-KR" altLang="en-US" sz="1050" dirty="0">
                <a:solidFill>
                  <a:srgbClr val="FFFF00"/>
                </a:solidFill>
              </a:rPr>
              <a:t>항목에 </a:t>
            </a:r>
            <a:r>
              <a:rPr lang="en-US" altLang="ko-KR" sz="1050" dirty="0">
                <a:solidFill>
                  <a:srgbClr val="FFFF00"/>
                </a:solidFill>
              </a:rPr>
              <a:t>Add build Step </a:t>
            </a:r>
            <a:r>
              <a:rPr lang="ko-KR" altLang="en-US" sz="1050" dirty="0">
                <a:solidFill>
                  <a:srgbClr val="FFFF00"/>
                </a:solidFill>
              </a:rPr>
              <a:t>클릭 후 </a:t>
            </a:r>
            <a:r>
              <a:rPr lang="en-US" altLang="ko-KR" sz="1050" dirty="0">
                <a:solidFill>
                  <a:srgbClr val="FFFF00"/>
                </a:solidFill>
              </a:rPr>
              <a:t>Execute shell </a:t>
            </a:r>
            <a:r>
              <a:rPr lang="ko-KR" altLang="en-US" sz="1050" dirty="0">
                <a:solidFill>
                  <a:srgbClr val="FFFF00"/>
                </a:solidFill>
              </a:rPr>
              <a:t>선택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AC45550-E44D-4B20-9B48-51B047573768}"/>
              </a:ext>
            </a:extLst>
          </p:cNvPr>
          <p:cNvSpPr/>
          <p:nvPr/>
        </p:nvSpPr>
        <p:spPr>
          <a:xfrm>
            <a:off x="985623" y="481414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39D767-C016-49E3-919F-186DC967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22" y="3047961"/>
            <a:ext cx="3114675" cy="1619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1D8060-07B3-4AB5-A4C6-1E6E48CB5C64}"/>
              </a:ext>
            </a:extLst>
          </p:cNvPr>
          <p:cNvSpPr/>
          <p:nvPr/>
        </p:nvSpPr>
        <p:spPr>
          <a:xfrm>
            <a:off x="5172472" y="4816201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Execute shell</a:t>
            </a:r>
            <a:r>
              <a:rPr lang="ko-KR" altLang="en-US" sz="1050" dirty="0">
                <a:solidFill>
                  <a:srgbClr val="FFFF00"/>
                </a:solidFill>
              </a:rPr>
              <a:t>에 </a:t>
            </a:r>
            <a:r>
              <a:rPr lang="en-US" altLang="ko-KR" sz="1050" dirty="0">
                <a:solidFill>
                  <a:srgbClr val="FFFF00"/>
                </a:solidFill>
              </a:rPr>
              <a:t>./</a:t>
            </a:r>
            <a:r>
              <a:rPr lang="en-US" altLang="ko-KR" sz="1050" dirty="0" err="1">
                <a:solidFill>
                  <a:srgbClr val="FFFF00"/>
                </a:solidFill>
              </a:rPr>
              <a:t>gradlew</a:t>
            </a:r>
            <a:r>
              <a:rPr lang="en-US" altLang="ko-KR" sz="1050" dirty="0">
                <a:solidFill>
                  <a:srgbClr val="FFFF00"/>
                </a:solidFill>
              </a:rPr>
              <a:t> build </a:t>
            </a:r>
            <a:r>
              <a:rPr lang="ko-KR" altLang="en-US" sz="1050" dirty="0">
                <a:solidFill>
                  <a:srgbClr val="FFFF00"/>
                </a:solidFill>
              </a:rPr>
              <a:t>입력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E5127F-763E-4D2A-BCBC-2F0A01DA205A}"/>
              </a:ext>
            </a:extLst>
          </p:cNvPr>
          <p:cNvSpPr/>
          <p:nvPr/>
        </p:nvSpPr>
        <p:spPr>
          <a:xfrm>
            <a:off x="4904422" y="4848775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67421-CFBB-4A9B-9FB7-B4EDB8757FD3}"/>
              </a:ext>
            </a:extLst>
          </p:cNvPr>
          <p:cNvSpPr/>
          <p:nvPr/>
        </p:nvSpPr>
        <p:spPr>
          <a:xfrm>
            <a:off x="4952047" y="3074377"/>
            <a:ext cx="3067050" cy="9591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9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5EBCBA-F13E-4734-975F-0C1864EC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98" y="2728171"/>
            <a:ext cx="2772894" cy="3582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89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–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17. </a:t>
            </a:r>
            <a:r>
              <a:rPr lang="ko-KR" altLang="en-US" sz="1400" dirty="0">
                <a:sym typeface="Wingdings" panose="05000000000000000000" pitchFamily="2" charset="2"/>
              </a:rPr>
              <a:t>빌드 유발 설정 </a:t>
            </a:r>
            <a:r>
              <a:rPr lang="en-US" altLang="ko-KR" sz="1400" dirty="0">
                <a:sym typeface="Wingdings" panose="05000000000000000000" pitchFamily="2" charset="2"/>
              </a:rPr>
              <a:t>– </a:t>
            </a:r>
            <a:r>
              <a:rPr lang="ko-KR" altLang="en-US" sz="1400" dirty="0">
                <a:sym typeface="Wingdings" panose="05000000000000000000" pitchFamily="2" charset="2"/>
              </a:rPr>
              <a:t>빌드 후 조치 추가 에 아래와 같이 추가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615B47-5C03-4FA1-8F50-78975B8A0B16}"/>
              </a:ext>
            </a:extLst>
          </p:cNvPr>
          <p:cNvSpPr/>
          <p:nvPr/>
        </p:nvSpPr>
        <p:spPr>
          <a:xfrm>
            <a:off x="1464220" y="5878286"/>
            <a:ext cx="1213666" cy="36461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AF6520-10B6-45DF-B1F7-A42EF3A7D6F4}"/>
              </a:ext>
            </a:extLst>
          </p:cNvPr>
          <p:cNvSpPr/>
          <p:nvPr/>
        </p:nvSpPr>
        <p:spPr>
          <a:xfrm>
            <a:off x="1253673" y="6310848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빌드 후 조치 추가 클릭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AC45550-E44D-4B20-9B48-51B047573768}"/>
              </a:ext>
            </a:extLst>
          </p:cNvPr>
          <p:cNvSpPr/>
          <p:nvPr/>
        </p:nvSpPr>
        <p:spPr>
          <a:xfrm>
            <a:off x="985623" y="634342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BDD44-5979-45C4-B7EA-1EBEEFEF344F}"/>
              </a:ext>
            </a:extLst>
          </p:cNvPr>
          <p:cNvSpPr/>
          <p:nvPr/>
        </p:nvSpPr>
        <p:spPr>
          <a:xfrm>
            <a:off x="1547019" y="4565708"/>
            <a:ext cx="1457437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E3A9C7-799C-49CF-8D1D-3EBA2108A558}"/>
              </a:ext>
            </a:extLst>
          </p:cNvPr>
          <p:cNvSpPr/>
          <p:nvPr/>
        </p:nvSpPr>
        <p:spPr>
          <a:xfrm>
            <a:off x="1464220" y="4892942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Deploy war/ear to a container </a:t>
            </a:r>
            <a:r>
              <a:rPr lang="ko-KR" altLang="en-US" sz="1050" dirty="0">
                <a:solidFill>
                  <a:srgbClr val="FFFF00"/>
                </a:solidFill>
              </a:rPr>
              <a:t>선택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482777E-B287-403B-AB46-7787B5FC8EEB}"/>
              </a:ext>
            </a:extLst>
          </p:cNvPr>
          <p:cNvSpPr/>
          <p:nvPr/>
        </p:nvSpPr>
        <p:spPr>
          <a:xfrm>
            <a:off x="1196170" y="492551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630531-3ED3-4F8F-B10A-B2B92345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828" y="2774677"/>
            <a:ext cx="5146259" cy="31446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D53911-F6D1-44E5-AE60-8C02CE45E80C}"/>
              </a:ext>
            </a:extLst>
          </p:cNvPr>
          <p:cNvSpPr/>
          <p:nvPr/>
        </p:nvSpPr>
        <p:spPr>
          <a:xfrm>
            <a:off x="5574627" y="3360540"/>
            <a:ext cx="1457437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0C6CE5-ECCF-4EE8-B33E-58C83E8E4BCF}"/>
              </a:ext>
            </a:extLst>
          </p:cNvPr>
          <p:cNvSpPr/>
          <p:nvPr/>
        </p:nvSpPr>
        <p:spPr>
          <a:xfrm>
            <a:off x="7382913" y="3343432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**/*.war</a:t>
            </a:r>
            <a:r>
              <a:rPr lang="ko-KR" altLang="en-US" sz="1050" dirty="0">
                <a:solidFill>
                  <a:srgbClr val="FFFF00"/>
                </a:solidFill>
              </a:rPr>
              <a:t> 입력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D57C72-3BE5-4D01-B937-3B69C8020B91}"/>
              </a:ext>
            </a:extLst>
          </p:cNvPr>
          <p:cNvSpPr/>
          <p:nvPr/>
        </p:nvSpPr>
        <p:spPr>
          <a:xfrm>
            <a:off x="7114863" y="337600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8362C6-8310-4DE5-9E37-3C0FA5454D74}"/>
              </a:ext>
            </a:extLst>
          </p:cNvPr>
          <p:cNvSpPr/>
          <p:nvPr/>
        </p:nvSpPr>
        <p:spPr>
          <a:xfrm>
            <a:off x="5574627" y="3818190"/>
            <a:ext cx="1457437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30D5E7-6637-4E4B-B249-3C3FC9C03262}"/>
              </a:ext>
            </a:extLst>
          </p:cNvPr>
          <p:cNvSpPr/>
          <p:nvPr/>
        </p:nvSpPr>
        <p:spPr>
          <a:xfrm>
            <a:off x="7382913" y="3801082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Context path</a:t>
            </a:r>
            <a:r>
              <a:rPr lang="ko-KR" altLang="en-US" sz="1050" dirty="0">
                <a:solidFill>
                  <a:srgbClr val="FFFF00"/>
                </a:solidFill>
              </a:rPr>
              <a:t>는 공백 </a:t>
            </a:r>
            <a:r>
              <a:rPr lang="en-US" altLang="ko-KR" sz="1050" dirty="0">
                <a:solidFill>
                  <a:srgbClr val="FFFF00"/>
                </a:solidFill>
              </a:rPr>
              <a:t>( </a:t>
            </a:r>
            <a:r>
              <a:rPr lang="ko-KR" altLang="en-US" sz="1050" dirty="0">
                <a:solidFill>
                  <a:srgbClr val="FFFF00"/>
                </a:solidFill>
              </a:rPr>
              <a:t>공백일시 </a:t>
            </a:r>
            <a:r>
              <a:rPr lang="en-US" altLang="ko-KR" sz="1050" dirty="0">
                <a:solidFill>
                  <a:srgbClr val="FFFF00"/>
                </a:solidFill>
              </a:rPr>
              <a:t>root </a:t>
            </a:r>
            <a:r>
              <a:rPr lang="ko-KR" altLang="en-US" sz="1050" dirty="0">
                <a:solidFill>
                  <a:srgbClr val="FFFF00"/>
                </a:solidFill>
              </a:rPr>
              <a:t>경로 </a:t>
            </a:r>
            <a:r>
              <a:rPr lang="en-US" altLang="ko-KR" sz="1050" dirty="0">
                <a:solidFill>
                  <a:srgbClr val="FFFF00"/>
                </a:solidFill>
              </a:rPr>
              <a:t>)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A331BCD-F15B-4FAB-9D0F-0512FA7C7E04}"/>
              </a:ext>
            </a:extLst>
          </p:cNvPr>
          <p:cNvSpPr/>
          <p:nvPr/>
        </p:nvSpPr>
        <p:spPr>
          <a:xfrm>
            <a:off x="7114863" y="383365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C3FE89-A00B-408C-8097-5D3359C547E1}"/>
              </a:ext>
            </a:extLst>
          </p:cNvPr>
          <p:cNvSpPr/>
          <p:nvPr/>
        </p:nvSpPr>
        <p:spPr>
          <a:xfrm>
            <a:off x="5574627" y="4269646"/>
            <a:ext cx="1457437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392EF-23F8-46B4-9C0D-6F0E2AD8386E}"/>
              </a:ext>
            </a:extLst>
          </p:cNvPr>
          <p:cNvSpPr/>
          <p:nvPr/>
        </p:nvSpPr>
        <p:spPr>
          <a:xfrm>
            <a:off x="7382913" y="4252538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tomcat </a:t>
            </a:r>
            <a:r>
              <a:rPr lang="ko-KR" altLang="en-US" sz="1050" dirty="0">
                <a:solidFill>
                  <a:srgbClr val="FFFF00"/>
                </a:solidFill>
              </a:rPr>
              <a:t>버전 선택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E64D860-4BC9-4773-AF67-3FB8079C8E8E}"/>
              </a:ext>
            </a:extLst>
          </p:cNvPr>
          <p:cNvSpPr/>
          <p:nvPr/>
        </p:nvSpPr>
        <p:spPr>
          <a:xfrm>
            <a:off x="7114863" y="428511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8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37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18. Tomcat </a:t>
            </a:r>
            <a:r>
              <a:rPr lang="ko-KR" altLang="en-US" sz="1400" dirty="0">
                <a:sym typeface="Wingdings" panose="05000000000000000000" pitchFamily="2" charset="2"/>
              </a:rPr>
              <a:t>버전에 맞는 설정을 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3A3F841-255A-4860-8EC1-3908A890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9" y="2848789"/>
            <a:ext cx="8667750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AA5DB5-811F-44AA-BC35-D9B7BE149999}"/>
              </a:ext>
            </a:extLst>
          </p:cNvPr>
          <p:cNvSpPr/>
          <p:nvPr/>
        </p:nvSpPr>
        <p:spPr>
          <a:xfrm>
            <a:off x="2712975" y="3825927"/>
            <a:ext cx="1213666" cy="36461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889D3E-8894-452D-8244-818EF149D7F5}"/>
              </a:ext>
            </a:extLst>
          </p:cNvPr>
          <p:cNvSpPr/>
          <p:nvPr/>
        </p:nvSpPr>
        <p:spPr>
          <a:xfrm>
            <a:off x="2607856" y="3429000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</a:t>
            </a:r>
            <a:r>
              <a:rPr lang="ko-KR" altLang="en-US" sz="1050" dirty="0">
                <a:solidFill>
                  <a:srgbClr val="FFFF00"/>
                </a:solidFill>
              </a:rPr>
              <a:t>클릭 후 </a:t>
            </a:r>
            <a:r>
              <a:rPr lang="en-US" altLang="ko-KR" sz="1050" dirty="0">
                <a:solidFill>
                  <a:srgbClr val="FFFF00"/>
                </a:solidFill>
              </a:rPr>
              <a:t>Jenkins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2BAE2F8-10A0-49B9-BE70-6DA4244AB286}"/>
              </a:ext>
            </a:extLst>
          </p:cNvPr>
          <p:cNvSpPr/>
          <p:nvPr/>
        </p:nvSpPr>
        <p:spPr>
          <a:xfrm>
            <a:off x="2339806" y="346157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C95-6965-46BF-A4F6-4D22DEF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86" y="2961898"/>
            <a:ext cx="4345478" cy="2848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856C28-D54A-44BC-83E8-EC5A36DCF305}"/>
              </a:ext>
            </a:extLst>
          </p:cNvPr>
          <p:cNvSpPr/>
          <p:nvPr/>
        </p:nvSpPr>
        <p:spPr>
          <a:xfrm>
            <a:off x="4487062" y="3951399"/>
            <a:ext cx="2258803" cy="182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3E12A3-3950-4E02-A60D-59132CD9D545}"/>
              </a:ext>
            </a:extLst>
          </p:cNvPr>
          <p:cNvSpPr/>
          <p:nvPr/>
        </p:nvSpPr>
        <p:spPr>
          <a:xfrm>
            <a:off x="7244101" y="4133704"/>
            <a:ext cx="1795395" cy="92162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169B70-3FE5-4B7F-BD25-B617466FF161}"/>
              </a:ext>
            </a:extLst>
          </p:cNvPr>
          <p:cNvSpPr/>
          <p:nvPr/>
        </p:nvSpPr>
        <p:spPr>
          <a:xfrm>
            <a:off x="7138983" y="3504195"/>
            <a:ext cx="3488144" cy="5053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Tomcat Username / Password </a:t>
            </a:r>
            <a:r>
              <a:rPr lang="ko-KR" altLang="en-US" sz="1050" dirty="0">
                <a:solidFill>
                  <a:srgbClr val="FFFF00"/>
                </a:solidFill>
              </a:rPr>
              <a:t>입력 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Tomcat</a:t>
            </a:r>
            <a:r>
              <a:rPr lang="ko-KR" altLang="en-US" sz="1050" dirty="0">
                <a:solidFill>
                  <a:srgbClr val="FFFF00"/>
                </a:solidFill>
              </a:rPr>
              <a:t>의 </a:t>
            </a:r>
            <a:r>
              <a:rPr lang="en-US" altLang="ko-KR" sz="1050" dirty="0">
                <a:solidFill>
                  <a:srgbClr val="FFFF00"/>
                </a:solidFill>
              </a:rPr>
              <a:t>User.xml</a:t>
            </a:r>
            <a:r>
              <a:rPr lang="ko-KR" altLang="en-US" sz="1050" dirty="0">
                <a:solidFill>
                  <a:srgbClr val="FFFF00"/>
                </a:solidFill>
              </a:rPr>
              <a:t>에 있음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DBB830-AC7A-47C9-842F-D74606F903FB}"/>
              </a:ext>
            </a:extLst>
          </p:cNvPr>
          <p:cNvSpPr/>
          <p:nvPr/>
        </p:nvSpPr>
        <p:spPr>
          <a:xfrm>
            <a:off x="6870933" y="353676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44573E-370C-4807-8B96-3CEE55019B6F}"/>
              </a:ext>
            </a:extLst>
          </p:cNvPr>
          <p:cNvSpPr/>
          <p:nvPr/>
        </p:nvSpPr>
        <p:spPr>
          <a:xfrm>
            <a:off x="7306286" y="5465595"/>
            <a:ext cx="387737" cy="326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4DF85D-0F8B-4ECE-93ED-F37A29D9551E}"/>
              </a:ext>
            </a:extLst>
          </p:cNvPr>
          <p:cNvSpPr/>
          <p:nvPr/>
        </p:nvSpPr>
        <p:spPr>
          <a:xfrm>
            <a:off x="7244101" y="5953144"/>
            <a:ext cx="841808" cy="3704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rgbClr val="FFFF00"/>
                </a:solidFill>
              </a:rPr>
              <a:t>Add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8828FD2-32B3-4309-9156-8D35CCA78171}"/>
              </a:ext>
            </a:extLst>
          </p:cNvPr>
          <p:cNvSpPr/>
          <p:nvPr/>
        </p:nvSpPr>
        <p:spPr>
          <a:xfrm>
            <a:off x="6976051" y="598571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81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64E5ADB-DB75-4777-934F-C5AD9E67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5" y="2704786"/>
            <a:ext cx="8591550" cy="2657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137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Tomcat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1068423" y="2243852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19. Tomcat </a:t>
            </a:r>
            <a:r>
              <a:rPr lang="ko-KR" altLang="en-US" sz="1400" dirty="0">
                <a:sym typeface="Wingdings" panose="05000000000000000000" pitchFamily="2" charset="2"/>
              </a:rPr>
              <a:t>버전에 맞는 설정을 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AA5DB5-811F-44AA-BC35-D9B7BE149999}"/>
              </a:ext>
            </a:extLst>
          </p:cNvPr>
          <p:cNvSpPr/>
          <p:nvPr/>
        </p:nvSpPr>
        <p:spPr>
          <a:xfrm>
            <a:off x="1088895" y="4033523"/>
            <a:ext cx="2581768" cy="9852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889D3E-8894-452D-8244-818EF149D7F5}"/>
              </a:ext>
            </a:extLst>
          </p:cNvPr>
          <p:cNvSpPr/>
          <p:nvPr/>
        </p:nvSpPr>
        <p:spPr>
          <a:xfrm>
            <a:off x="1181822" y="5143065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Tomcat URL </a:t>
            </a:r>
            <a:r>
              <a:rPr lang="ko-KR" altLang="en-US" sz="1050" dirty="0">
                <a:solidFill>
                  <a:srgbClr val="FFFF00"/>
                </a:solidFill>
              </a:rPr>
              <a:t>입력 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2BAE2F8-10A0-49B9-BE70-6DA4244AB286}"/>
              </a:ext>
            </a:extLst>
          </p:cNvPr>
          <p:cNvSpPr/>
          <p:nvPr/>
        </p:nvSpPr>
        <p:spPr>
          <a:xfrm>
            <a:off x="913772" y="517563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7D2B8E-9023-484F-B8E6-D5B2C711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87" y="5516483"/>
            <a:ext cx="2400300" cy="8763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6C674-193D-404A-B178-3E3B99C103C3}"/>
              </a:ext>
            </a:extLst>
          </p:cNvPr>
          <p:cNvSpPr/>
          <p:nvPr/>
        </p:nvSpPr>
        <p:spPr>
          <a:xfrm>
            <a:off x="6779947" y="5452996"/>
            <a:ext cx="1175333" cy="8578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695F7B-CF55-46AA-91BA-C6359831DDCE}"/>
              </a:ext>
            </a:extLst>
          </p:cNvPr>
          <p:cNvSpPr/>
          <p:nvPr/>
        </p:nvSpPr>
        <p:spPr>
          <a:xfrm>
            <a:off x="6711587" y="6479104"/>
            <a:ext cx="1335133" cy="256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FFFF00"/>
                </a:solidFill>
              </a:rPr>
              <a:t>저장 클릭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4B9A87-BCA1-400E-841D-B986A15E3558}"/>
              </a:ext>
            </a:extLst>
          </p:cNvPr>
          <p:cNvSpPr/>
          <p:nvPr/>
        </p:nvSpPr>
        <p:spPr>
          <a:xfrm>
            <a:off x="6443537" y="651167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– Junit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20. </a:t>
            </a:r>
            <a:r>
              <a:rPr lang="en-US" altLang="ko-KR" sz="1400" dirty="0" err="1">
                <a:sym typeface="Wingdings" panose="05000000000000000000" pitchFamily="2" charset="2"/>
              </a:rPr>
              <a:t>build.gradle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35DF6-C84F-49E1-9A94-4BEED5B586FB}"/>
              </a:ext>
            </a:extLst>
          </p:cNvPr>
          <p:cNvSpPr txBox="1"/>
          <p:nvPr/>
        </p:nvSpPr>
        <p:spPr>
          <a:xfrm>
            <a:off x="472714" y="2711855"/>
            <a:ext cx="8855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testImplementation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'org.junit.jupiter:junit-jupiter-api:5.8.1'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testRuntimeOnly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'org.junit.jupiter:junit-jupiter-engine:5.8.1’</a:t>
            </a:r>
            <a:endParaRPr lang="ko-KR" altLang="en-US" sz="1400" dirty="0"/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7E32-5647-4B51-86BF-733527C5B5E3}"/>
              </a:ext>
            </a:extLst>
          </p:cNvPr>
          <p:cNvSpPr txBox="1"/>
          <p:nvPr/>
        </p:nvSpPr>
        <p:spPr>
          <a:xfrm>
            <a:off x="472714" y="2366768"/>
            <a:ext cx="609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apply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plugin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'war'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19D1A-D34C-40D9-BF44-A04F2515B66F}"/>
              </a:ext>
            </a:extLst>
          </p:cNvPr>
          <p:cNvSpPr txBox="1"/>
          <p:nvPr/>
        </p:nvSpPr>
        <p:spPr>
          <a:xfrm>
            <a:off x="472714" y="3826422"/>
            <a:ext cx="60987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useJUnitPlatform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reports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junitXml.enabled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true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html.enabled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false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150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37894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테이블 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계좌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BA56452-8ABE-4DC3-BE6A-1BA988CD1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91907"/>
              </p:ext>
            </p:extLst>
          </p:nvPr>
        </p:nvGraphicFramePr>
        <p:xfrm>
          <a:off x="1059003" y="1988008"/>
          <a:ext cx="10073819" cy="4322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57">
                  <a:extLst>
                    <a:ext uri="{9D8B030D-6E8A-4147-A177-3AD203B41FA5}">
                      <a16:colId xmlns:a16="http://schemas.microsoft.com/office/drawing/2014/main" val="853860627"/>
                    </a:ext>
                  </a:extLst>
                </a:gridCol>
                <a:gridCol w="1074921">
                  <a:extLst>
                    <a:ext uri="{9D8B030D-6E8A-4147-A177-3AD203B41FA5}">
                      <a16:colId xmlns:a16="http://schemas.microsoft.com/office/drawing/2014/main" val="2620660601"/>
                    </a:ext>
                  </a:extLst>
                </a:gridCol>
                <a:gridCol w="1065408">
                  <a:extLst>
                    <a:ext uri="{9D8B030D-6E8A-4147-A177-3AD203B41FA5}">
                      <a16:colId xmlns:a16="http://schemas.microsoft.com/office/drawing/2014/main" val="1609758078"/>
                    </a:ext>
                  </a:extLst>
                </a:gridCol>
                <a:gridCol w="1198585">
                  <a:extLst>
                    <a:ext uri="{9D8B030D-6E8A-4147-A177-3AD203B41FA5}">
                      <a16:colId xmlns:a16="http://schemas.microsoft.com/office/drawing/2014/main" val="2669111155"/>
                    </a:ext>
                  </a:extLst>
                </a:gridCol>
                <a:gridCol w="1341273">
                  <a:extLst>
                    <a:ext uri="{9D8B030D-6E8A-4147-A177-3AD203B41FA5}">
                      <a16:colId xmlns:a16="http://schemas.microsoft.com/office/drawing/2014/main" val="2490744315"/>
                    </a:ext>
                  </a:extLst>
                </a:gridCol>
                <a:gridCol w="1065408">
                  <a:extLst>
                    <a:ext uri="{9D8B030D-6E8A-4147-A177-3AD203B41FA5}">
                      <a16:colId xmlns:a16="http://schemas.microsoft.com/office/drawing/2014/main" val="3437347207"/>
                    </a:ext>
                  </a:extLst>
                </a:gridCol>
                <a:gridCol w="1093946">
                  <a:extLst>
                    <a:ext uri="{9D8B030D-6E8A-4147-A177-3AD203B41FA5}">
                      <a16:colId xmlns:a16="http://schemas.microsoft.com/office/drawing/2014/main" val="2982132163"/>
                    </a:ext>
                  </a:extLst>
                </a:gridCol>
                <a:gridCol w="761007">
                  <a:extLst>
                    <a:ext uri="{9D8B030D-6E8A-4147-A177-3AD203B41FA5}">
                      <a16:colId xmlns:a16="http://schemas.microsoft.com/office/drawing/2014/main" val="3678055716"/>
                    </a:ext>
                  </a:extLst>
                </a:gridCol>
                <a:gridCol w="761007">
                  <a:extLst>
                    <a:ext uri="{9D8B030D-6E8A-4147-A177-3AD203B41FA5}">
                      <a16:colId xmlns:a16="http://schemas.microsoft.com/office/drawing/2014/main" val="2661008058"/>
                    </a:ext>
                  </a:extLst>
                </a:gridCol>
                <a:gridCol w="761007">
                  <a:extLst>
                    <a:ext uri="{9D8B030D-6E8A-4147-A177-3AD203B41FA5}">
                      <a16:colId xmlns:a16="http://schemas.microsoft.com/office/drawing/2014/main" val="889932218"/>
                    </a:ext>
                  </a:extLst>
                </a:gridCol>
              </a:tblGrid>
              <a:tr h="31930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테이블정의서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36736"/>
                  </a:ext>
                </a:extLst>
              </a:tr>
              <a:tr h="231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양윤희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작성일자 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</a:rPr>
                        <a:t>2022-11-29</a:t>
                      </a:r>
                      <a:endParaRPr lang="en-US" altLang="ko-KR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문서버전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v1.0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410402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모델명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주제영역명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엔터티명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속성명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DATATYPE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PK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FK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NULLABLE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626962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account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BigInt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239156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잔고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account_balance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VARCHAR2(512)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8703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 불용 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CHAR(1)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80751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예금주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VARCHAR2(255)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NOT NULL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93670"/>
                  </a:ext>
                </a:extLst>
              </a:tr>
              <a:tr h="225387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2152128213"/>
                  </a:ext>
                </a:extLst>
              </a:tr>
              <a:tr h="31930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21306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IDX_ACNT_PK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3971236633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테이블명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컬럼명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DATATYPE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1941324983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계좌 아이디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3971394465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예금주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account_user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VARCHAR2(255)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3694297253"/>
                  </a:ext>
                </a:extLst>
              </a:tr>
              <a:tr h="225387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4246529356"/>
                  </a:ext>
                </a:extLst>
              </a:tr>
              <a:tr h="261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IDX_ACNT_PK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1973225178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테이블명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컬럼명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DATATYPE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3234953403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1850550961"/>
                  </a:ext>
                </a:extLst>
              </a:tr>
              <a:tr h="22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예금주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VARCHAR2(255)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0" marR="9130" marT="9130" marB="0" anchor="ctr"/>
                </a:tc>
                <a:extLst>
                  <a:ext uri="{0D108BD9-81ED-4DB2-BD59-A6C34878D82A}">
                    <a16:rowId xmlns:a16="http://schemas.microsoft.com/office/drawing/2014/main" val="264155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A2B9CF-2D50-43B4-9E0C-A736EABACFF1}"/>
              </a:ext>
            </a:extLst>
          </p:cNvPr>
          <p:cNvSpPr txBox="1"/>
          <p:nvPr/>
        </p:nvSpPr>
        <p:spPr>
          <a:xfrm>
            <a:off x="1053050" y="1506498"/>
            <a:ext cx="11592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계좌</a:t>
            </a:r>
          </a:p>
        </p:txBody>
      </p:sp>
    </p:spTree>
    <p:extLst>
      <p:ext uri="{BB962C8B-B14F-4D97-AF65-F5344CB8AC3E}">
        <p14:creationId xmlns:p14="http://schemas.microsoft.com/office/powerpoint/2010/main" val="408516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8CF5CDF-DC45-42F8-9A2F-F625A406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28" y="1916520"/>
            <a:ext cx="7162781" cy="3024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– Junit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21. </a:t>
            </a:r>
            <a:r>
              <a:rPr lang="ko-KR" altLang="en-US" sz="1400" dirty="0">
                <a:sym typeface="Wingdings" panose="05000000000000000000" pitchFamily="2" charset="2"/>
              </a:rPr>
              <a:t>빌드 후 조치 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7DF7C-4766-4D0F-AFEE-D13202E9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4" y="1981577"/>
            <a:ext cx="3143250" cy="4286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46F8C0-9DE3-46AB-940C-81B4114189FC}"/>
              </a:ext>
            </a:extLst>
          </p:cNvPr>
          <p:cNvSpPr/>
          <p:nvPr/>
        </p:nvSpPr>
        <p:spPr>
          <a:xfrm>
            <a:off x="469692" y="6343422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빌드 후 조치 추가 클릭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5EC1BB9-03F0-4C65-AF1E-6281A32A89B4}"/>
              </a:ext>
            </a:extLst>
          </p:cNvPr>
          <p:cNvSpPr/>
          <p:nvPr/>
        </p:nvSpPr>
        <p:spPr>
          <a:xfrm>
            <a:off x="201642" y="637599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C2A7C7-4D01-44B9-9E37-18698AAB3BA4}"/>
              </a:ext>
            </a:extLst>
          </p:cNvPr>
          <p:cNvSpPr/>
          <p:nvPr/>
        </p:nvSpPr>
        <p:spPr>
          <a:xfrm>
            <a:off x="552491" y="3038088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Publish</a:t>
            </a:r>
            <a:r>
              <a:rPr lang="ko-KR" altLang="en-US" sz="1050" dirty="0">
                <a:solidFill>
                  <a:srgbClr val="FFFF00"/>
                </a:solidFill>
              </a:rPr>
              <a:t> </a:t>
            </a:r>
            <a:r>
              <a:rPr lang="en-US" altLang="ko-KR" sz="1050" dirty="0">
                <a:solidFill>
                  <a:srgbClr val="FFFF00"/>
                </a:solidFill>
              </a:rPr>
              <a:t>Junit test result report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C3AA504-07B7-4240-8694-223E8F1EC0F5}"/>
              </a:ext>
            </a:extLst>
          </p:cNvPr>
          <p:cNvSpPr/>
          <p:nvPr/>
        </p:nvSpPr>
        <p:spPr>
          <a:xfrm>
            <a:off x="265842" y="308021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86F328-ABF4-417C-A1B9-192A7799C75B}"/>
              </a:ext>
            </a:extLst>
          </p:cNvPr>
          <p:cNvSpPr/>
          <p:nvPr/>
        </p:nvSpPr>
        <p:spPr>
          <a:xfrm>
            <a:off x="469692" y="5890904"/>
            <a:ext cx="1392664" cy="36461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74FDD4-B09D-4259-BCE2-3F78B36B2AF2}"/>
              </a:ext>
            </a:extLst>
          </p:cNvPr>
          <p:cNvSpPr/>
          <p:nvPr/>
        </p:nvSpPr>
        <p:spPr>
          <a:xfrm>
            <a:off x="552491" y="2706473"/>
            <a:ext cx="1804815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912714-A928-4C72-84FB-85A1DFF46237}"/>
              </a:ext>
            </a:extLst>
          </p:cNvPr>
          <p:cNvSpPr/>
          <p:nvPr/>
        </p:nvSpPr>
        <p:spPr>
          <a:xfrm>
            <a:off x="4544632" y="2221507"/>
            <a:ext cx="1193437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6D0801-69CB-47F0-934F-15B2CDCAB704}"/>
              </a:ext>
            </a:extLst>
          </p:cNvPr>
          <p:cNvSpPr/>
          <p:nvPr/>
        </p:nvSpPr>
        <p:spPr>
          <a:xfrm>
            <a:off x="4533149" y="2536045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Test report</a:t>
            </a:r>
            <a:r>
              <a:rPr lang="ko-KR" altLang="en-US" sz="1050" dirty="0">
                <a:solidFill>
                  <a:srgbClr val="FFFF00"/>
                </a:solidFill>
              </a:rPr>
              <a:t>파일이 저장될 경로 설정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2AF1684-C658-46BA-A408-E8F5346ED8CF}"/>
              </a:ext>
            </a:extLst>
          </p:cNvPr>
          <p:cNvSpPr/>
          <p:nvPr/>
        </p:nvSpPr>
        <p:spPr>
          <a:xfrm>
            <a:off x="4246500" y="2578173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2186FA-DB8F-414B-BC59-4488007A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28" y="5005388"/>
            <a:ext cx="5099321" cy="17028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7CC69B-FF24-421D-A441-8ECDBD771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460" y="6267827"/>
            <a:ext cx="4495800" cy="3333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71458F-95E2-48C9-9100-650E7E448C1D}"/>
              </a:ext>
            </a:extLst>
          </p:cNvPr>
          <p:cNvSpPr/>
          <p:nvPr/>
        </p:nvSpPr>
        <p:spPr>
          <a:xfrm>
            <a:off x="4486823" y="5659297"/>
            <a:ext cx="584882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C613D1-D826-47B1-92DC-3E0D78BE03DD}"/>
              </a:ext>
            </a:extLst>
          </p:cNvPr>
          <p:cNvSpPr/>
          <p:nvPr/>
        </p:nvSpPr>
        <p:spPr>
          <a:xfrm>
            <a:off x="4476729" y="5979225"/>
            <a:ext cx="1806626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작업공간에서 경로 확인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998B6CD-4B0E-4EED-908F-5F741D1E05B5}"/>
              </a:ext>
            </a:extLst>
          </p:cNvPr>
          <p:cNvSpPr/>
          <p:nvPr/>
        </p:nvSpPr>
        <p:spPr>
          <a:xfrm>
            <a:off x="4190080" y="6021353"/>
            <a:ext cx="157416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6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– Junit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22. build</a:t>
            </a:r>
            <a:r>
              <a:rPr lang="ko-KR" altLang="en-US" sz="1400" dirty="0">
                <a:sym typeface="Wingdings" panose="05000000000000000000" pitchFamily="2" charset="2"/>
              </a:rPr>
              <a:t>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C4C0C6-E135-488D-B3F8-F9787EB8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14" y="2699623"/>
            <a:ext cx="2867025" cy="22383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07D06B-EB8C-44F2-AB27-D297FE1C6674}"/>
              </a:ext>
            </a:extLst>
          </p:cNvPr>
          <p:cNvSpPr/>
          <p:nvPr/>
        </p:nvSpPr>
        <p:spPr>
          <a:xfrm>
            <a:off x="506165" y="4111734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Invoke Gradle script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9FC584-6CD5-44FD-9B26-88D0ED8392EC}"/>
              </a:ext>
            </a:extLst>
          </p:cNvPr>
          <p:cNvSpPr/>
          <p:nvPr/>
        </p:nvSpPr>
        <p:spPr>
          <a:xfrm>
            <a:off x="238115" y="414430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C4E8C6-05F3-4C06-AAEC-E65391CDE6DC}"/>
              </a:ext>
            </a:extLst>
          </p:cNvPr>
          <p:cNvSpPr/>
          <p:nvPr/>
        </p:nvSpPr>
        <p:spPr>
          <a:xfrm>
            <a:off x="552491" y="3038088"/>
            <a:ext cx="3488144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build step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A5E72E4-BCD5-4C15-BD4C-8A5287DE4C98}"/>
              </a:ext>
            </a:extLst>
          </p:cNvPr>
          <p:cNvSpPr/>
          <p:nvPr/>
        </p:nvSpPr>
        <p:spPr>
          <a:xfrm>
            <a:off x="265842" y="308021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F96A7A-26E6-4A2E-903F-73BA6AD647FE}"/>
              </a:ext>
            </a:extLst>
          </p:cNvPr>
          <p:cNvSpPr/>
          <p:nvPr/>
        </p:nvSpPr>
        <p:spPr>
          <a:xfrm>
            <a:off x="523629" y="3724841"/>
            <a:ext cx="1392664" cy="307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BD5725-00AD-43CA-9D4E-6CD8DC91AA2E}"/>
              </a:ext>
            </a:extLst>
          </p:cNvPr>
          <p:cNvSpPr/>
          <p:nvPr/>
        </p:nvSpPr>
        <p:spPr>
          <a:xfrm>
            <a:off x="552491" y="2723251"/>
            <a:ext cx="1180179" cy="2560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36E54C-BA98-456E-8B62-6020BF59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71" y="1829373"/>
            <a:ext cx="7207883" cy="19894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61125-DA76-4179-A85E-3175D2E84CBE}"/>
              </a:ext>
            </a:extLst>
          </p:cNvPr>
          <p:cNvSpPr/>
          <p:nvPr/>
        </p:nvSpPr>
        <p:spPr>
          <a:xfrm>
            <a:off x="6178787" y="1985762"/>
            <a:ext cx="3158159" cy="246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Invoke Gradle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D2DFC0-0BE8-493A-AFF2-7F758B65676D}"/>
              </a:ext>
            </a:extLst>
          </p:cNvPr>
          <p:cNvSpPr/>
          <p:nvPr/>
        </p:nvSpPr>
        <p:spPr>
          <a:xfrm>
            <a:off x="5877231" y="2027890"/>
            <a:ext cx="217588" cy="178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0B3785-9571-46D8-9A6C-984E147597BA}"/>
              </a:ext>
            </a:extLst>
          </p:cNvPr>
          <p:cNvSpPr/>
          <p:nvPr/>
        </p:nvSpPr>
        <p:spPr>
          <a:xfrm>
            <a:off x="5105528" y="2025932"/>
            <a:ext cx="771703" cy="17879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D634FC-F593-4CFB-97CB-09A44CF27ECF}"/>
              </a:ext>
            </a:extLst>
          </p:cNvPr>
          <p:cNvSpPr/>
          <p:nvPr/>
        </p:nvSpPr>
        <p:spPr>
          <a:xfrm>
            <a:off x="6319716" y="2280837"/>
            <a:ext cx="3158159" cy="246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Gradle </a:t>
            </a:r>
            <a:r>
              <a:rPr lang="ko-KR" altLang="en-US" sz="1050" dirty="0">
                <a:solidFill>
                  <a:srgbClr val="FFFF00"/>
                </a:solidFill>
              </a:rPr>
              <a:t>선택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D33F4E0-000B-40D0-9108-A1EDBD7F6C0B}"/>
              </a:ext>
            </a:extLst>
          </p:cNvPr>
          <p:cNvSpPr/>
          <p:nvPr/>
        </p:nvSpPr>
        <p:spPr>
          <a:xfrm>
            <a:off x="6018160" y="2322965"/>
            <a:ext cx="217588" cy="178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AD1513-6A91-4A22-BF0F-317051A63838}"/>
              </a:ext>
            </a:extLst>
          </p:cNvPr>
          <p:cNvSpPr/>
          <p:nvPr/>
        </p:nvSpPr>
        <p:spPr>
          <a:xfrm>
            <a:off x="5185223" y="2321006"/>
            <a:ext cx="771703" cy="24618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878529-B6D3-4822-9969-C71253579E40}"/>
              </a:ext>
            </a:extLst>
          </p:cNvPr>
          <p:cNvSpPr/>
          <p:nvPr/>
        </p:nvSpPr>
        <p:spPr>
          <a:xfrm>
            <a:off x="5033394" y="2885814"/>
            <a:ext cx="369116" cy="3059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A94D78-CC76-46DB-9A8D-0DE035D13415}"/>
              </a:ext>
            </a:extLst>
          </p:cNvPr>
          <p:cNvSpPr/>
          <p:nvPr/>
        </p:nvSpPr>
        <p:spPr>
          <a:xfrm>
            <a:off x="5877232" y="2962682"/>
            <a:ext cx="1160210" cy="5774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clean</a:t>
            </a:r>
            <a:br>
              <a:rPr lang="en-US" altLang="ko-KR" sz="1050" dirty="0">
                <a:solidFill>
                  <a:srgbClr val="FFFF00"/>
                </a:solidFill>
              </a:rPr>
            </a:br>
            <a:r>
              <a:rPr lang="en-US" altLang="ko-KR" sz="1050" dirty="0">
                <a:solidFill>
                  <a:srgbClr val="FFFF00"/>
                </a:solidFill>
              </a:rPr>
              <a:t> build</a:t>
            </a:r>
            <a:br>
              <a:rPr lang="en-US" altLang="ko-KR" sz="1050" dirty="0">
                <a:solidFill>
                  <a:srgbClr val="FFFF00"/>
                </a:solidFill>
              </a:rPr>
            </a:br>
            <a:r>
              <a:rPr lang="en-US" altLang="ko-KR" sz="1050" dirty="0">
                <a:solidFill>
                  <a:srgbClr val="FFFF00"/>
                </a:solidFill>
              </a:rPr>
              <a:t> </a:t>
            </a:r>
            <a:r>
              <a:rPr lang="ko-KR" altLang="en-US" sz="1050" dirty="0">
                <a:solidFill>
                  <a:srgbClr val="FFFF00"/>
                </a:solidFill>
              </a:rPr>
              <a:t>입력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08CAF72-4DB3-4163-8602-B2D1EBA291BF}"/>
              </a:ext>
            </a:extLst>
          </p:cNvPr>
          <p:cNvSpPr/>
          <p:nvPr/>
        </p:nvSpPr>
        <p:spPr>
          <a:xfrm>
            <a:off x="5575675" y="3004811"/>
            <a:ext cx="217588" cy="178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B05926-86BF-4EBC-9753-9724E50560FB}"/>
              </a:ext>
            </a:extLst>
          </p:cNvPr>
          <p:cNvSpPr/>
          <p:nvPr/>
        </p:nvSpPr>
        <p:spPr>
          <a:xfrm>
            <a:off x="11719286" y="3540154"/>
            <a:ext cx="428165" cy="24618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36C22E-FACA-49C6-95F5-04E4FFDE453C}"/>
              </a:ext>
            </a:extLst>
          </p:cNvPr>
          <p:cNvSpPr/>
          <p:nvPr/>
        </p:nvSpPr>
        <p:spPr>
          <a:xfrm>
            <a:off x="11367083" y="3855572"/>
            <a:ext cx="780368" cy="2887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FFFF00"/>
                </a:solidFill>
              </a:rPr>
              <a:t>고급 클릭</a:t>
            </a:r>
            <a:endParaRPr lang="ko-KR" altLang="en-US" sz="1050" dirty="0">
              <a:solidFill>
                <a:srgbClr val="FFFF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104A47-1DE3-4B7F-8E83-433DD119FF22}"/>
              </a:ext>
            </a:extLst>
          </p:cNvPr>
          <p:cNvSpPr/>
          <p:nvPr/>
        </p:nvSpPr>
        <p:spPr>
          <a:xfrm>
            <a:off x="11029998" y="3906940"/>
            <a:ext cx="217588" cy="178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DFEFEC-DE77-425A-8837-A885ACD91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71" y="4282142"/>
            <a:ext cx="4983868" cy="127231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32D128-05FB-4929-B8E3-0F3FD470EB65}"/>
              </a:ext>
            </a:extLst>
          </p:cNvPr>
          <p:cNvSpPr/>
          <p:nvPr/>
        </p:nvSpPr>
        <p:spPr>
          <a:xfrm>
            <a:off x="6591789" y="4622219"/>
            <a:ext cx="1293861" cy="2377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rgbClr val="FFFF00"/>
                </a:solidFill>
              </a:rPr>
              <a:t>build.</a:t>
            </a:r>
            <a:r>
              <a:rPr lang="en-US" altLang="ko-KR" sz="1050" err="1">
                <a:solidFill>
                  <a:srgbClr val="FFFF00"/>
                </a:solidFill>
              </a:rPr>
              <a:t>gradle</a:t>
            </a:r>
            <a:r>
              <a:rPr lang="en-US" altLang="ko-KR" sz="1050" dirty="0">
                <a:solidFill>
                  <a:srgbClr val="FFFF00"/>
                </a:solidFill>
              </a:rPr>
              <a:t> </a:t>
            </a:r>
            <a:r>
              <a:rPr lang="ko-KR" altLang="en-US" sz="1050" dirty="0">
                <a:solidFill>
                  <a:srgbClr val="FFFF00"/>
                </a:solidFill>
              </a:rPr>
              <a:t>입력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CB3C0A0-48F4-4F0A-98AC-C16CD9A862F4}"/>
              </a:ext>
            </a:extLst>
          </p:cNvPr>
          <p:cNvSpPr/>
          <p:nvPr/>
        </p:nvSpPr>
        <p:spPr>
          <a:xfrm>
            <a:off x="6319715" y="4655917"/>
            <a:ext cx="217588" cy="178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B42789-2C58-4051-BF21-3CE2A2204A89}"/>
              </a:ext>
            </a:extLst>
          </p:cNvPr>
          <p:cNvSpPr/>
          <p:nvPr/>
        </p:nvSpPr>
        <p:spPr>
          <a:xfrm>
            <a:off x="5184395" y="4598114"/>
            <a:ext cx="802027" cy="26186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323EBC6-1B9E-4A30-ADC1-2F961B178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475" y="5809912"/>
            <a:ext cx="2400300" cy="8763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9261AD-BF9B-4AC7-AC6E-0DA0A57D5630}"/>
              </a:ext>
            </a:extLst>
          </p:cNvPr>
          <p:cNvSpPr/>
          <p:nvPr/>
        </p:nvSpPr>
        <p:spPr>
          <a:xfrm>
            <a:off x="5105528" y="5809912"/>
            <a:ext cx="1175333" cy="8578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751139-17EF-4775-80CB-747ECF93D0DC}"/>
              </a:ext>
            </a:extLst>
          </p:cNvPr>
          <p:cNvSpPr/>
          <p:nvPr/>
        </p:nvSpPr>
        <p:spPr>
          <a:xfrm>
            <a:off x="6711587" y="6479104"/>
            <a:ext cx="1335133" cy="256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저장 클릭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183CBE4-7BFB-4CF9-823A-B7863F7B5950}"/>
              </a:ext>
            </a:extLst>
          </p:cNvPr>
          <p:cNvSpPr/>
          <p:nvPr/>
        </p:nvSpPr>
        <p:spPr>
          <a:xfrm>
            <a:off x="6443537" y="651167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2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8ECA58D-94EF-4872-941F-209BDA96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1" y="1874285"/>
            <a:ext cx="2751277" cy="40986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532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– Junit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23. build</a:t>
            </a:r>
            <a:r>
              <a:rPr lang="ko-KR" altLang="en-US" sz="1400" dirty="0">
                <a:sym typeface="Wingdings" panose="05000000000000000000" pitchFamily="2" charset="2"/>
              </a:rPr>
              <a:t>후 자동테스트 확인하기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2412D3-6F05-416D-A122-8F6304171A48}"/>
              </a:ext>
            </a:extLst>
          </p:cNvPr>
          <p:cNvSpPr/>
          <p:nvPr/>
        </p:nvSpPr>
        <p:spPr>
          <a:xfrm>
            <a:off x="612550" y="3831970"/>
            <a:ext cx="1415011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Build Now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2A67DAC-7218-4F91-842C-94D0CC03E2E9}"/>
              </a:ext>
            </a:extLst>
          </p:cNvPr>
          <p:cNvSpPr/>
          <p:nvPr/>
        </p:nvSpPr>
        <p:spPr>
          <a:xfrm>
            <a:off x="347712" y="387409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F27547-F628-4582-9815-DA50A22B2446}"/>
              </a:ext>
            </a:extLst>
          </p:cNvPr>
          <p:cNvSpPr/>
          <p:nvPr/>
        </p:nvSpPr>
        <p:spPr>
          <a:xfrm>
            <a:off x="612550" y="3399069"/>
            <a:ext cx="1299243" cy="307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FA33F5-EF15-460F-AFD4-5E75A125B3C2}"/>
              </a:ext>
            </a:extLst>
          </p:cNvPr>
          <p:cNvSpPr/>
          <p:nvPr/>
        </p:nvSpPr>
        <p:spPr>
          <a:xfrm>
            <a:off x="1522075" y="5654860"/>
            <a:ext cx="1617397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Build</a:t>
            </a:r>
            <a:r>
              <a:rPr lang="ko-KR" altLang="en-US" sz="1050" dirty="0">
                <a:solidFill>
                  <a:srgbClr val="FFFF00"/>
                </a:solidFill>
              </a:rPr>
              <a:t>한 작업 클릭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238768-C546-4437-B5C5-1E8D4EEFBBB5}"/>
              </a:ext>
            </a:extLst>
          </p:cNvPr>
          <p:cNvSpPr/>
          <p:nvPr/>
        </p:nvSpPr>
        <p:spPr>
          <a:xfrm>
            <a:off x="1257237" y="5696988"/>
            <a:ext cx="173251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FEE7B6-943C-4435-8A07-90A8D6556993}"/>
              </a:ext>
            </a:extLst>
          </p:cNvPr>
          <p:cNvSpPr/>
          <p:nvPr/>
        </p:nvSpPr>
        <p:spPr>
          <a:xfrm>
            <a:off x="550943" y="5654860"/>
            <a:ext cx="531237" cy="307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08AA1C-8C8E-44E4-A3F5-BCE561DE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05" y="3302683"/>
            <a:ext cx="2738961" cy="33815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B8AA2E-FEAB-48BE-B243-3A42D5314038}"/>
              </a:ext>
            </a:extLst>
          </p:cNvPr>
          <p:cNvSpPr/>
          <p:nvPr/>
        </p:nvSpPr>
        <p:spPr>
          <a:xfrm>
            <a:off x="3844205" y="6310314"/>
            <a:ext cx="1415011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Test Result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232620-472A-461A-96F1-F911395A52A3}"/>
              </a:ext>
            </a:extLst>
          </p:cNvPr>
          <p:cNvSpPr/>
          <p:nvPr/>
        </p:nvSpPr>
        <p:spPr>
          <a:xfrm>
            <a:off x="3579367" y="635244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F713AC-DF92-4C4B-A95C-107FADB5577E}"/>
              </a:ext>
            </a:extLst>
          </p:cNvPr>
          <p:cNvSpPr/>
          <p:nvPr/>
        </p:nvSpPr>
        <p:spPr>
          <a:xfrm>
            <a:off x="3844205" y="5877413"/>
            <a:ext cx="1299243" cy="307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A143DA9-0698-44B7-892F-6156011D7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528" y="1812396"/>
            <a:ext cx="8335824" cy="13429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D19942-E74C-400A-9696-FA630F39551C}"/>
              </a:ext>
            </a:extLst>
          </p:cNvPr>
          <p:cNvSpPr/>
          <p:nvPr/>
        </p:nvSpPr>
        <p:spPr>
          <a:xfrm>
            <a:off x="4815265" y="2416029"/>
            <a:ext cx="1442922" cy="2498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Test</a:t>
            </a:r>
            <a:r>
              <a:rPr lang="ko-KR" altLang="en-US" sz="1050" dirty="0">
                <a:solidFill>
                  <a:srgbClr val="FFFF00"/>
                </a:solidFill>
              </a:rPr>
              <a:t>결과 확인 가능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891B7C-87C7-455F-9A4E-2D8D646D91F4}"/>
              </a:ext>
            </a:extLst>
          </p:cNvPr>
          <p:cNvSpPr/>
          <p:nvPr/>
        </p:nvSpPr>
        <p:spPr>
          <a:xfrm>
            <a:off x="4550426" y="2442298"/>
            <a:ext cx="190865" cy="1814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712C-0593-4E74-B9A0-9755590CCFD1}"/>
              </a:ext>
            </a:extLst>
          </p:cNvPr>
          <p:cNvSpPr/>
          <p:nvPr/>
        </p:nvSpPr>
        <p:spPr>
          <a:xfrm>
            <a:off x="3699529" y="2416029"/>
            <a:ext cx="771804" cy="2498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5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924A767-1FA3-4E78-8CE1-483F1F26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57" y="1768144"/>
            <a:ext cx="5361350" cy="1907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526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Global Tool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24. Jenkins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Global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Tool</a:t>
            </a:r>
            <a:r>
              <a:rPr lang="ko-KR" altLang="en-US" sz="1400" dirty="0">
                <a:sym typeface="Wingdings" panose="05000000000000000000" pitchFamily="2" charset="2"/>
              </a:rPr>
              <a:t> 경로 설정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AA5DB5-811F-44AA-BC35-D9B7BE149999}"/>
              </a:ext>
            </a:extLst>
          </p:cNvPr>
          <p:cNvSpPr/>
          <p:nvPr/>
        </p:nvSpPr>
        <p:spPr>
          <a:xfrm>
            <a:off x="560957" y="2860165"/>
            <a:ext cx="1505968" cy="2045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889D3E-8894-452D-8244-818EF149D7F5}"/>
              </a:ext>
            </a:extLst>
          </p:cNvPr>
          <p:cNvSpPr/>
          <p:nvPr/>
        </p:nvSpPr>
        <p:spPr>
          <a:xfrm>
            <a:off x="740764" y="3196060"/>
            <a:ext cx="1326161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Jenkins </a:t>
            </a:r>
            <a:r>
              <a:rPr lang="ko-KR" altLang="en-US" sz="1050" dirty="0">
                <a:solidFill>
                  <a:srgbClr val="FFFF00"/>
                </a:solidFill>
              </a:rPr>
              <a:t>관리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2BAE2F8-10A0-49B9-BE70-6DA4244AB286}"/>
              </a:ext>
            </a:extLst>
          </p:cNvPr>
          <p:cNvSpPr/>
          <p:nvPr/>
        </p:nvSpPr>
        <p:spPr>
          <a:xfrm>
            <a:off x="472714" y="322863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70BCD6-9FE6-4D19-BE66-970E520F285E}"/>
              </a:ext>
            </a:extLst>
          </p:cNvPr>
          <p:cNvSpPr/>
          <p:nvPr/>
        </p:nvSpPr>
        <p:spPr>
          <a:xfrm>
            <a:off x="3475924" y="2656329"/>
            <a:ext cx="1505968" cy="4782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8A08D7-D319-471B-8112-24553AC4824D}"/>
              </a:ext>
            </a:extLst>
          </p:cNvPr>
          <p:cNvSpPr/>
          <p:nvPr/>
        </p:nvSpPr>
        <p:spPr>
          <a:xfrm>
            <a:off x="3475924" y="3225298"/>
            <a:ext cx="1326161" cy="307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Global Tool</a:t>
            </a: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Configuration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708D795-4ADB-4A52-8B35-5C04E935FE0D}"/>
              </a:ext>
            </a:extLst>
          </p:cNvPr>
          <p:cNvSpPr/>
          <p:nvPr/>
        </p:nvSpPr>
        <p:spPr>
          <a:xfrm>
            <a:off x="3207874" y="325787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AB693F-6B40-452F-8829-D19A80A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17" y="2495937"/>
            <a:ext cx="1933575" cy="952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33894-DEEE-4DAE-A598-ECA31F4A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83" y="3527269"/>
            <a:ext cx="4733925" cy="2436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84989-443A-4A92-86F2-1D9124A51894}"/>
              </a:ext>
            </a:extLst>
          </p:cNvPr>
          <p:cNvSpPr/>
          <p:nvPr/>
        </p:nvSpPr>
        <p:spPr>
          <a:xfrm>
            <a:off x="6243567" y="2948576"/>
            <a:ext cx="1505968" cy="40960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154623-4648-4C2D-831A-E1CBACDEA761}"/>
              </a:ext>
            </a:extLst>
          </p:cNvPr>
          <p:cNvSpPr/>
          <p:nvPr/>
        </p:nvSpPr>
        <p:spPr>
          <a:xfrm>
            <a:off x="8213810" y="2935569"/>
            <a:ext cx="132616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rgbClr val="FFFF00"/>
                </a:solidFill>
              </a:rPr>
              <a:t>JDK installations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596C91-34D9-4558-9FF0-568EDDAFD680}"/>
              </a:ext>
            </a:extLst>
          </p:cNvPr>
          <p:cNvSpPr/>
          <p:nvPr/>
        </p:nvSpPr>
        <p:spPr>
          <a:xfrm>
            <a:off x="7909092" y="298520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C2F4FA-990B-4C82-94E4-EE65C7C42BCE}"/>
              </a:ext>
            </a:extLst>
          </p:cNvPr>
          <p:cNvSpPr/>
          <p:nvPr/>
        </p:nvSpPr>
        <p:spPr>
          <a:xfrm>
            <a:off x="6146017" y="4291928"/>
            <a:ext cx="1505968" cy="3535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E4127-AB8C-4BE6-9FC8-45DB35F078D1}"/>
              </a:ext>
            </a:extLst>
          </p:cNvPr>
          <p:cNvSpPr/>
          <p:nvPr/>
        </p:nvSpPr>
        <p:spPr>
          <a:xfrm>
            <a:off x="8079592" y="4319857"/>
            <a:ext cx="132616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Name</a:t>
            </a:r>
            <a:r>
              <a:rPr lang="ko-KR" altLang="en-US" sz="1050" dirty="0">
                <a:solidFill>
                  <a:srgbClr val="FFFF00"/>
                </a:solidFill>
              </a:rPr>
              <a:t>은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ko-KR" altLang="en-US" sz="1050" dirty="0" err="1">
                <a:solidFill>
                  <a:srgbClr val="FFFF00"/>
                </a:solidFill>
              </a:rPr>
              <a:t>원하는대로</a:t>
            </a:r>
            <a:r>
              <a:rPr lang="ko-KR" altLang="en-US" sz="1050" dirty="0">
                <a:solidFill>
                  <a:srgbClr val="FFFF00"/>
                </a:solidFill>
              </a:rPr>
              <a:t> 작성</a:t>
            </a:r>
            <a:endParaRPr lang="en-US" altLang="ko-KR" sz="1050" dirty="0">
              <a:solidFill>
                <a:srgbClr val="FFFF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E58F56B-C626-44AE-8158-EFD848F33B6C}"/>
              </a:ext>
            </a:extLst>
          </p:cNvPr>
          <p:cNvSpPr/>
          <p:nvPr/>
        </p:nvSpPr>
        <p:spPr>
          <a:xfrm>
            <a:off x="7774874" y="4369495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CBB49E5-DBFB-4F4D-A63C-FD7E178FC78D}"/>
              </a:ext>
            </a:extLst>
          </p:cNvPr>
          <p:cNvSpPr/>
          <p:nvPr/>
        </p:nvSpPr>
        <p:spPr>
          <a:xfrm>
            <a:off x="6146017" y="4724340"/>
            <a:ext cx="2154166" cy="3535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5C0C2C-FA7A-4F24-AE4A-096ACD2AC112}"/>
              </a:ext>
            </a:extLst>
          </p:cNvPr>
          <p:cNvSpPr/>
          <p:nvPr/>
        </p:nvSpPr>
        <p:spPr>
          <a:xfrm>
            <a:off x="6146017" y="5123844"/>
            <a:ext cx="1144516" cy="1896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E84CE2-725F-4C96-B10B-64A7C4339810}"/>
              </a:ext>
            </a:extLst>
          </p:cNvPr>
          <p:cNvSpPr/>
          <p:nvPr/>
        </p:nvSpPr>
        <p:spPr>
          <a:xfrm>
            <a:off x="8742672" y="4718511"/>
            <a:ext cx="3072236" cy="5950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JAVA_HOME </a:t>
            </a:r>
            <a:r>
              <a:rPr lang="ko-KR" altLang="en-US" sz="1050" dirty="0">
                <a:solidFill>
                  <a:srgbClr val="FFFF00"/>
                </a:solidFill>
              </a:rPr>
              <a:t>작성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*</a:t>
            </a:r>
            <a:r>
              <a:rPr lang="ko-KR" altLang="en-US" sz="1050" dirty="0">
                <a:solidFill>
                  <a:srgbClr val="FFFF00"/>
                </a:solidFill>
              </a:rPr>
              <a:t>리눅스에서 </a:t>
            </a:r>
            <a:r>
              <a:rPr lang="en-US" altLang="ko-KR" sz="1050" dirty="0">
                <a:solidFill>
                  <a:srgbClr val="FFFF00"/>
                </a:solidFill>
              </a:rPr>
              <a:t>echo $JAVA_HOME </a:t>
            </a:r>
            <a:r>
              <a:rPr lang="ko-KR" altLang="en-US" sz="1050" dirty="0">
                <a:solidFill>
                  <a:srgbClr val="FFFF00"/>
                </a:solidFill>
              </a:rPr>
              <a:t>명령어를 치면</a:t>
            </a:r>
            <a:endParaRPr lang="en-US" altLang="ko-KR" sz="1050" dirty="0">
              <a:solidFill>
                <a:srgbClr val="FFFF00"/>
              </a:solidFill>
            </a:endParaRPr>
          </a:p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위치를 알 수 있습니다</a:t>
            </a:r>
            <a:r>
              <a:rPr lang="en-US" altLang="ko-KR" sz="1050" dirty="0">
                <a:solidFill>
                  <a:srgbClr val="FFFF00"/>
                </a:solidFill>
              </a:rPr>
              <a:t>!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2AB00B1-D691-4417-84A8-005C3B7C179A}"/>
              </a:ext>
            </a:extLst>
          </p:cNvPr>
          <p:cNvSpPr/>
          <p:nvPr/>
        </p:nvSpPr>
        <p:spPr>
          <a:xfrm>
            <a:off x="8437954" y="4768150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A4A0AA-0AA7-4C1F-9BB6-362B96711741}"/>
              </a:ext>
            </a:extLst>
          </p:cNvPr>
          <p:cNvSpPr/>
          <p:nvPr/>
        </p:nvSpPr>
        <p:spPr>
          <a:xfrm>
            <a:off x="6330208" y="5376105"/>
            <a:ext cx="1203982" cy="559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Install automatically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체크 해제</a:t>
            </a:r>
            <a:endParaRPr lang="en-US" altLang="ko-KR" sz="1050" dirty="0">
              <a:solidFill>
                <a:srgbClr val="FFFF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53F933-BA49-46C5-9935-30E22726B7A4}"/>
              </a:ext>
            </a:extLst>
          </p:cNvPr>
          <p:cNvSpPr/>
          <p:nvPr/>
        </p:nvSpPr>
        <p:spPr>
          <a:xfrm>
            <a:off x="6064109" y="5380044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2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D9C7C56-46F4-475A-ACD7-98B18B17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820" y="3136124"/>
            <a:ext cx="4374367" cy="18644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778969-3580-480D-969D-B8AE5008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91" y="1653328"/>
            <a:ext cx="2524125" cy="1419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526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Global Tool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25. Global Tool </a:t>
            </a:r>
            <a:r>
              <a:rPr lang="ko-KR" altLang="en-US" sz="1400" dirty="0">
                <a:sym typeface="Wingdings" panose="05000000000000000000" pitchFamily="2" charset="2"/>
              </a:rPr>
              <a:t>경로설정 </a:t>
            </a:r>
            <a:r>
              <a:rPr lang="en-US" altLang="ko-KR" sz="1400" dirty="0">
                <a:sym typeface="Wingdings" panose="05000000000000000000" pitchFamily="2" charset="2"/>
              </a:rPr>
              <a:t>: Git, Gradle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84989-443A-4A92-86F2-1D9124A51894}"/>
              </a:ext>
            </a:extLst>
          </p:cNvPr>
          <p:cNvSpPr/>
          <p:nvPr/>
        </p:nvSpPr>
        <p:spPr>
          <a:xfrm>
            <a:off x="5551448" y="2326664"/>
            <a:ext cx="1087477" cy="40960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154623-4648-4C2D-831A-E1CBACDEA761}"/>
              </a:ext>
            </a:extLst>
          </p:cNvPr>
          <p:cNvSpPr/>
          <p:nvPr/>
        </p:nvSpPr>
        <p:spPr>
          <a:xfrm>
            <a:off x="7026143" y="2364643"/>
            <a:ext cx="132616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Add Gradle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596C91-34D9-4558-9FF0-568EDDAFD680}"/>
              </a:ext>
            </a:extLst>
          </p:cNvPr>
          <p:cNvSpPr/>
          <p:nvPr/>
        </p:nvSpPr>
        <p:spPr>
          <a:xfrm>
            <a:off x="6721425" y="2414281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C2F4FA-990B-4C82-94E4-EE65C7C42BCE}"/>
              </a:ext>
            </a:extLst>
          </p:cNvPr>
          <p:cNvSpPr/>
          <p:nvPr/>
        </p:nvSpPr>
        <p:spPr>
          <a:xfrm>
            <a:off x="5529596" y="3577155"/>
            <a:ext cx="899776" cy="3048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E4127-AB8C-4BE6-9FC8-45DB35F078D1}"/>
              </a:ext>
            </a:extLst>
          </p:cNvPr>
          <p:cNvSpPr/>
          <p:nvPr/>
        </p:nvSpPr>
        <p:spPr>
          <a:xfrm>
            <a:off x="6823481" y="3568647"/>
            <a:ext cx="233004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Install automatically </a:t>
            </a:r>
            <a:r>
              <a:rPr lang="ko-KR" altLang="en-US" sz="1050" dirty="0">
                <a:solidFill>
                  <a:srgbClr val="FFFF00"/>
                </a:solidFill>
              </a:rPr>
              <a:t>체크 해제</a:t>
            </a:r>
            <a:endParaRPr lang="en-US" altLang="ko-KR" sz="1050" dirty="0">
              <a:solidFill>
                <a:srgbClr val="FFFF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E58F56B-C626-44AE-8158-EFD848F33B6C}"/>
              </a:ext>
            </a:extLst>
          </p:cNvPr>
          <p:cNvSpPr/>
          <p:nvPr/>
        </p:nvSpPr>
        <p:spPr>
          <a:xfrm>
            <a:off x="6518763" y="3618285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550F8-300C-4B36-83B8-3B760157F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" y="1830582"/>
            <a:ext cx="4224338" cy="163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545C04-8DBC-4746-85A3-CA96C3F23B25}"/>
              </a:ext>
            </a:extLst>
          </p:cNvPr>
          <p:cNvSpPr/>
          <p:nvPr/>
        </p:nvSpPr>
        <p:spPr>
          <a:xfrm>
            <a:off x="718454" y="2678508"/>
            <a:ext cx="1505968" cy="3815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914491-67BB-4D51-A069-797D6B79CD73}"/>
              </a:ext>
            </a:extLst>
          </p:cNvPr>
          <p:cNvSpPr/>
          <p:nvPr/>
        </p:nvSpPr>
        <p:spPr>
          <a:xfrm>
            <a:off x="718454" y="3157832"/>
            <a:ext cx="4138689" cy="597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yum install git</a:t>
            </a:r>
            <a:r>
              <a:rPr lang="ko-KR" altLang="en-US" sz="1050" dirty="0">
                <a:solidFill>
                  <a:srgbClr val="FFFF00"/>
                </a:solidFill>
              </a:rPr>
              <a:t>을 사용하셨다면 </a:t>
            </a:r>
            <a:r>
              <a:rPr lang="en-US" altLang="ko-KR" sz="1050" dirty="0">
                <a:solidFill>
                  <a:srgbClr val="FFFF00"/>
                </a:solidFill>
              </a:rPr>
              <a:t>/</a:t>
            </a:r>
            <a:r>
              <a:rPr lang="en-US" altLang="ko-KR" sz="1050" dirty="0" err="1">
                <a:solidFill>
                  <a:srgbClr val="FFFF00"/>
                </a:solidFill>
              </a:rPr>
              <a:t>usr</a:t>
            </a:r>
            <a:r>
              <a:rPr lang="en-US" altLang="ko-KR" sz="1050" dirty="0">
                <a:solidFill>
                  <a:srgbClr val="FFFF00"/>
                </a:solidFill>
              </a:rPr>
              <a:t>/bin/git </a:t>
            </a:r>
            <a:r>
              <a:rPr lang="ko-KR" altLang="en-US" sz="1050" dirty="0">
                <a:solidFill>
                  <a:srgbClr val="FFFF00"/>
                </a:solidFill>
              </a:rPr>
              <a:t>을 입력하고</a:t>
            </a:r>
            <a:r>
              <a:rPr lang="en-US" altLang="ko-KR" sz="1050" dirty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</a:rPr>
              <a:t>그 외에는 </a:t>
            </a:r>
            <a:r>
              <a:rPr lang="en-US" altLang="ko-KR" sz="1050" dirty="0">
                <a:solidFill>
                  <a:srgbClr val="FFFF00"/>
                </a:solidFill>
              </a:rPr>
              <a:t>git</a:t>
            </a:r>
            <a:r>
              <a:rPr lang="ko-KR" altLang="en-US" sz="1050" dirty="0">
                <a:solidFill>
                  <a:srgbClr val="FFFF00"/>
                </a:solidFill>
              </a:rPr>
              <a:t>실행 파일이 있는 </a:t>
            </a:r>
            <a:r>
              <a:rPr lang="en-US" altLang="ko-KR" sz="1050" dirty="0">
                <a:solidFill>
                  <a:srgbClr val="FFFF00"/>
                </a:solidFill>
              </a:rPr>
              <a:t>bin </a:t>
            </a:r>
            <a:r>
              <a:rPr lang="ko-KR" altLang="en-US" sz="1050" dirty="0">
                <a:solidFill>
                  <a:srgbClr val="FFFF00"/>
                </a:solidFill>
              </a:rPr>
              <a:t>파일을 찾아 경로를 입력해준다</a:t>
            </a:r>
            <a:r>
              <a:rPr lang="en-US" altLang="ko-KR" sz="105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818923-A3F7-4AC5-A3D8-9BC783B4A3D9}"/>
              </a:ext>
            </a:extLst>
          </p:cNvPr>
          <p:cNvSpPr/>
          <p:nvPr/>
        </p:nvSpPr>
        <p:spPr>
          <a:xfrm>
            <a:off x="413736" y="3207471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BF51A-A376-4193-9A20-11F0469C2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4" y="4604883"/>
            <a:ext cx="4138689" cy="1227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7F2EC21-863C-484B-B42A-F1EE1C0082FC}"/>
              </a:ext>
            </a:extLst>
          </p:cNvPr>
          <p:cNvSpPr/>
          <p:nvPr/>
        </p:nvSpPr>
        <p:spPr>
          <a:xfrm rot="7792264">
            <a:off x="4665337" y="4078088"/>
            <a:ext cx="945877" cy="14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0A8A10-18B2-43D0-884D-633C6328A062}"/>
              </a:ext>
            </a:extLst>
          </p:cNvPr>
          <p:cNvSpPr/>
          <p:nvPr/>
        </p:nvSpPr>
        <p:spPr>
          <a:xfrm>
            <a:off x="805196" y="5090811"/>
            <a:ext cx="899776" cy="3881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FDA5A4-5C26-41DD-8E8D-97AF207B19D0}"/>
              </a:ext>
            </a:extLst>
          </p:cNvPr>
          <p:cNvSpPr/>
          <p:nvPr/>
        </p:nvSpPr>
        <p:spPr>
          <a:xfrm>
            <a:off x="718454" y="5684741"/>
            <a:ext cx="3339196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GRADLE_HOME</a:t>
            </a:r>
            <a:r>
              <a:rPr lang="ko-KR" altLang="en-US" sz="1050" dirty="0">
                <a:solidFill>
                  <a:srgbClr val="FFFF00"/>
                </a:solidFill>
              </a:rPr>
              <a:t>에 </a:t>
            </a:r>
            <a:r>
              <a:rPr lang="en-US" altLang="ko-KR" sz="1050" dirty="0">
                <a:solidFill>
                  <a:srgbClr val="FFFF00"/>
                </a:solidFill>
              </a:rPr>
              <a:t>Gradle</a:t>
            </a:r>
            <a:r>
              <a:rPr lang="ko-KR" altLang="en-US" sz="1050" dirty="0">
                <a:solidFill>
                  <a:srgbClr val="FFFF00"/>
                </a:solidFill>
              </a:rPr>
              <a:t>의 </a:t>
            </a:r>
            <a:r>
              <a:rPr lang="en-US" altLang="ko-KR" sz="1050" dirty="0">
                <a:solidFill>
                  <a:srgbClr val="FFFF00"/>
                </a:solidFill>
              </a:rPr>
              <a:t>bin</a:t>
            </a:r>
            <a:r>
              <a:rPr lang="ko-KR" altLang="en-US" sz="1050" dirty="0">
                <a:solidFill>
                  <a:srgbClr val="FFFF00"/>
                </a:solidFill>
              </a:rPr>
              <a:t>이 있는 폴더 입력</a:t>
            </a:r>
            <a:endParaRPr lang="en-US" altLang="ko-KR" sz="1050" dirty="0">
              <a:solidFill>
                <a:srgbClr val="FFFF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AF2829-9902-4050-A774-1FF9FA468017}"/>
              </a:ext>
            </a:extLst>
          </p:cNvPr>
          <p:cNvSpPr/>
          <p:nvPr/>
        </p:nvSpPr>
        <p:spPr>
          <a:xfrm>
            <a:off x="413736" y="573437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2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F8D322A-C5DD-4876-A65A-AD9A08F3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0" y="2182465"/>
            <a:ext cx="5518521" cy="2762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526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(7) Jenkins - Global Tool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26. Global Tool </a:t>
            </a:r>
            <a:r>
              <a:rPr lang="ko-KR" altLang="en-US" sz="1400" dirty="0">
                <a:sym typeface="Wingdings" panose="05000000000000000000" pitchFamily="2" charset="2"/>
              </a:rPr>
              <a:t>경로설정 </a:t>
            </a:r>
            <a:r>
              <a:rPr lang="en-US" altLang="ko-KR" sz="1400" dirty="0">
                <a:sym typeface="Wingdings" panose="05000000000000000000" pitchFamily="2" charset="2"/>
              </a:rPr>
              <a:t>: Ant, Maven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154623-4648-4C2D-831A-E1CBACDEA761}"/>
              </a:ext>
            </a:extLst>
          </p:cNvPr>
          <p:cNvSpPr/>
          <p:nvPr/>
        </p:nvSpPr>
        <p:spPr>
          <a:xfrm>
            <a:off x="708985" y="4099977"/>
            <a:ext cx="132616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ANT_HOME</a:t>
            </a:r>
            <a:r>
              <a:rPr lang="ko-KR" altLang="en-US" sz="1050" dirty="0">
                <a:solidFill>
                  <a:srgbClr val="FFFF00"/>
                </a:solidFill>
              </a:rPr>
              <a:t> 입력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596C91-34D9-4558-9FF0-568EDDAFD680}"/>
              </a:ext>
            </a:extLst>
          </p:cNvPr>
          <p:cNvSpPr/>
          <p:nvPr/>
        </p:nvSpPr>
        <p:spPr>
          <a:xfrm>
            <a:off x="404267" y="4149615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C2F4FA-990B-4C82-94E4-EE65C7C42BCE}"/>
              </a:ext>
            </a:extLst>
          </p:cNvPr>
          <p:cNvSpPr/>
          <p:nvPr/>
        </p:nvSpPr>
        <p:spPr>
          <a:xfrm>
            <a:off x="708985" y="3461623"/>
            <a:ext cx="1243640" cy="500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F973F99-101F-475D-9CFE-6C305DED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97" y="2659141"/>
            <a:ext cx="4286518" cy="2105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0CA0B3-DF89-40FD-8C43-B3B209E378EE}"/>
              </a:ext>
            </a:extLst>
          </p:cNvPr>
          <p:cNvSpPr/>
          <p:nvPr/>
        </p:nvSpPr>
        <p:spPr>
          <a:xfrm>
            <a:off x="6527444" y="4373135"/>
            <a:ext cx="146403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rgbClr val="FFFF00"/>
                </a:solidFill>
              </a:rPr>
              <a:t>MAVEN_HOME </a:t>
            </a:r>
            <a:r>
              <a:rPr lang="ko-KR" altLang="en-US" sz="1050" dirty="0">
                <a:solidFill>
                  <a:srgbClr val="FFFF00"/>
                </a:solidFill>
              </a:rPr>
              <a:t>입력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2A1801-9CAB-4BD5-A961-21F40ED32FD1}"/>
              </a:ext>
            </a:extLst>
          </p:cNvPr>
          <p:cNvSpPr/>
          <p:nvPr/>
        </p:nvSpPr>
        <p:spPr>
          <a:xfrm>
            <a:off x="6222726" y="4422773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EB2B0F-8AF2-4ABE-BEA2-04A78AD56727}"/>
              </a:ext>
            </a:extLst>
          </p:cNvPr>
          <p:cNvSpPr/>
          <p:nvPr/>
        </p:nvSpPr>
        <p:spPr>
          <a:xfrm>
            <a:off x="6527444" y="3638413"/>
            <a:ext cx="1243640" cy="500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381523-9C36-4B27-AEC7-D837325F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93" y="5651826"/>
            <a:ext cx="1800225" cy="62865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ABC412-28F5-4B64-AC87-FAEEAC75F841}"/>
              </a:ext>
            </a:extLst>
          </p:cNvPr>
          <p:cNvSpPr/>
          <p:nvPr/>
        </p:nvSpPr>
        <p:spPr>
          <a:xfrm>
            <a:off x="5874077" y="5705326"/>
            <a:ext cx="1243640" cy="5007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44E12C-CF81-45AD-862D-6BF223D17B9A}"/>
              </a:ext>
            </a:extLst>
          </p:cNvPr>
          <p:cNvSpPr/>
          <p:nvPr/>
        </p:nvSpPr>
        <p:spPr>
          <a:xfrm>
            <a:off x="5795428" y="6356419"/>
            <a:ext cx="1464031" cy="353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</a:rPr>
              <a:t>Save </a:t>
            </a:r>
            <a:r>
              <a:rPr lang="ko-KR" altLang="en-US" sz="1050" dirty="0">
                <a:solidFill>
                  <a:srgbClr val="FFFF00"/>
                </a:solidFill>
              </a:rPr>
              <a:t>클릭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0CE8D33-8B38-4059-9D69-09A82953CA63}"/>
              </a:ext>
            </a:extLst>
          </p:cNvPr>
          <p:cNvSpPr/>
          <p:nvPr/>
        </p:nvSpPr>
        <p:spPr>
          <a:xfrm>
            <a:off x="5490710" y="6406057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3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0">
            <a:extLst>
              <a:ext uri="{FF2B5EF4-FFF2-40B4-BE49-F238E27FC236}">
                <a16:creationId xmlns:a16="http://schemas.microsoft.com/office/drawing/2014/main" id="{31FA2FC6-1AAE-4E0A-A77C-67DA409C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776538"/>
            <a:ext cx="1981200" cy="130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9764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(8)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Jmeter설치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– Window 11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1. </a:t>
            </a:r>
            <a:r>
              <a:rPr lang="en-US" altLang="ko-KR" sz="1400" dirty="0" err="1">
                <a:sym typeface="Wingdings" panose="05000000000000000000" pitchFamily="2" charset="2"/>
              </a:rPr>
              <a:t>Jmeter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설치(</a:t>
            </a:r>
            <a:r>
              <a:rPr lang="ko-KR" altLang="en-US" sz="1400" dirty="0" err="1">
                <a:sym typeface="Wingdings" panose="05000000000000000000" pitchFamily="2" charset="2"/>
              </a:rPr>
              <a:t>Java</a:t>
            </a:r>
            <a:r>
              <a:rPr lang="ko-KR" altLang="en-US" sz="1400" dirty="0">
                <a:sym typeface="Wingdings" panose="05000000000000000000" pitchFamily="2" charset="2"/>
              </a:rPr>
              <a:t> 64bit 8버전 이상이 설치되어야 합니다. 또한 환경변수 설정으로 </a:t>
            </a:r>
            <a:r>
              <a:rPr lang="ko-KR" altLang="en-US" sz="1400" dirty="0" err="1">
                <a:sym typeface="Wingdings" panose="05000000000000000000" pitchFamily="2" charset="2"/>
              </a:rPr>
              <a:t>java</a:t>
            </a:r>
            <a:r>
              <a:rPr lang="ko-KR" altLang="en-US" sz="1400" dirty="0">
                <a:sym typeface="Wingdings" panose="05000000000000000000" pitchFamily="2" charset="2"/>
              </a:rPr>
              <a:t> -</a:t>
            </a:r>
            <a:r>
              <a:rPr lang="ko-KR" altLang="en-US" sz="1400" dirty="0" err="1">
                <a:sym typeface="Wingdings" panose="05000000000000000000" pitchFamily="2" charset="2"/>
              </a:rPr>
              <a:t>version이</a:t>
            </a:r>
            <a:r>
              <a:rPr lang="ko-KR" altLang="en-US" sz="1400" dirty="0">
                <a:sym typeface="Wingdings" panose="05000000000000000000" pitchFamily="2" charset="2"/>
              </a:rPr>
              <a:t> 되어야 합니다.)</a:t>
            </a:r>
          </a:p>
          <a:p>
            <a:endParaRPr lang="ko-KR" altLang="en-US" sz="1400" dirty="0">
              <a:cs typeface="Arial"/>
            </a:endParaRPr>
          </a:p>
          <a:p>
            <a:r>
              <a:rPr lang="ko-KR" altLang="en-US" sz="1400" dirty="0">
                <a:cs typeface="Arial"/>
              </a:rPr>
              <a:t>2. </a:t>
            </a:r>
            <a:r>
              <a:rPr lang="ko-KR" altLang="en-US" sz="1400" dirty="0" err="1">
                <a:cs typeface="Arial"/>
              </a:rPr>
              <a:t>Jmeter</a:t>
            </a:r>
            <a:r>
              <a:rPr lang="ko-KR" altLang="en-US" sz="1400" dirty="0">
                <a:cs typeface="Arial"/>
              </a:rPr>
              <a:t> 다운로드하기</a:t>
            </a:r>
            <a:endParaRPr lang="ko-KR" altLang="en-US" dirty="0">
              <a:cs typeface="Arial"/>
            </a:endParaRPr>
          </a:p>
          <a:p>
            <a:r>
              <a:rPr lang="en-US" altLang="ko-KR" sz="1400" dirty="0">
                <a:cs typeface="Arial"/>
              </a:rPr>
              <a:t>http</a:t>
            </a:r>
            <a:r>
              <a:rPr lang="ko-KR" sz="1400" dirty="0">
                <a:ea typeface="+mn-lt"/>
                <a:cs typeface="+mn-lt"/>
              </a:rPr>
              <a:t>://jmeter.apache.org/download_jmeter.cgi </a:t>
            </a:r>
            <a:r>
              <a:rPr lang="ko-KR" altLang="en-US" sz="1400" dirty="0">
                <a:ea typeface="+mn-lt"/>
                <a:cs typeface="+mn-lt"/>
              </a:rPr>
              <a:t>에 들어가서 압축 파일을 다운로드</a:t>
            </a:r>
            <a:endParaRPr lang="ko-KR" dirty="0">
              <a:cs typeface="Arial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C91369-4CCE-43ED-838B-96AB509A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4" y="2625292"/>
            <a:ext cx="4482860" cy="30020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EA5669-1DAF-48D4-9590-A4474523E352}"/>
              </a:ext>
            </a:extLst>
          </p:cNvPr>
          <p:cNvSpPr/>
          <p:nvPr/>
        </p:nvSpPr>
        <p:spPr>
          <a:xfrm>
            <a:off x="881513" y="5724618"/>
            <a:ext cx="2476349" cy="425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Window의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경우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zip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파일 다운로드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EBBDA9-FCD3-49C4-A7F5-6F541482D6DF}"/>
              </a:ext>
            </a:extLst>
          </p:cNvPr>
          <p:cNvSpPr/>
          <p:nvPr/>
        </p:nvSpPr>
        <p:spPr>
          <a:xfrm>
            <a:off x="562417" y="583176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8188C-9A80-4722-9AEF-A1658C4A7431}"/>
              </a:ext>
            </a:extLst>
          </p:cNvPr>
          <p:cNvSpPr/>
          <p:nvPr/>
        </p:nvSpPr>
        <p:spPr>
          <a:xfrm>
            <a:off x="637098" y="4884981"/>
            <a:ext cx="1502432" cy="7164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F0409-6FC2-42F0-BD98-685A7F132911}"/>
              </a:ext>
            </a:extLst>
          </p:cNvPr>
          <p:cNvSpPr/>
          <p:nvPr/>
        </p:nvSpPr>
        <p:spPr>
          <a:xfrm>
            <a:off x="5338494" y="3596768"/>
            <a:ext cx="2476349" cy="425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압축을 풀고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bin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파일로 들어가기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A87A14-5958-40C5-84BE-322EC35AAABB}"/>
              </a:ext>
            </a:extLst>
          </p:cNvPr>
          <p:cNvSpPr/>
          <p:nvPr/>
        </p:nvSpPr>
        <p:spPr>
          <a:xfrm>
            <a:off x="5019398" y="370391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A9DB2A-009C-40ED-8297-8A2F3F1E9678}"/>
              </a:ext>
            </a:extLst>
          </p:cNvPr>
          <p:cNvSpPr/>
          <p:nvPr/>
        </p:nvSpPr>
        <p:spPr>
          <a:xfrm>
            <a:off x="5108456" y="2771509"/>
            <a:ext cx="1502432" cy="7164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5C48A7E-0F25-45BC-A0B0-0C750760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34" y="2774646"/>
            <a:ext cx="2743200" cy="9924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DE3535-806B-4A5D-A3A9-1C1620817AA7}"/>
              </a:ext>
            </a:extLst>
          </p:cNvPr>
          <p:cNvSpPr/>
          <p:nvPr/>
        </p:nvSpPr>
        <p:spPr>
          <a:xfrm>
            <a:off x="8242720" y="4013711"/>
            <a:ext cx="2476349" cy="425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Jmeter.bat 파일 실행</a:t>
            </a:r>
            <a:endParaRPr lang="ko-KR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11BDDA-0747-4CAD-9D94-04566D89CE31}"/>
              </a:ext>
            </a:extLst>
          </p:cNvPr>
          <p:cNvSpPr/>
          <p:nvPr/>
        </p:nvSpPr>
        <p:spPr>
          <a:xfrm>
            <a:off x="7923624" y="412085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623B9C-2165-4DE0-B421-CFF36B849B2B}"/>
              </a:ext>
            </a:extLst>
          </p:cNvPr>
          <p:cNvSpPr/>
          <p:nvPr/>
        </p:nvSpPr>
        <p:spPr>
          <a:xfrm>
            <a:off x="8012682" y="3188452"/>
            <a:ext cx="1502432" cy="7164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21">
            <a:extLst>
              <a:ext uri="{FF2B5EF4-FFF2-40B4-BE49-F238E27FC236}">
                <a16:creationId xmlns:a16="http://schemas.microsoft.com/office/drawing/2014/main" id="{7AC3A7F9-732E-4B00-8326-C8C75292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13" y="4232695"/>
            <a:ext cx="1526274" cy="23607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78C28-9DB1-41B7-B5C3-FDB5B736BF89}"/>
              </a:ext>
            </a:extLst>
          </p:cNvPr>
          <p:cNvSpPr/>
          <p:nvPr/>
        </p:nvSpPr>
        <p:spPr>
          <a:xfrm>
            <a:off x="7696380" y="5537711"/>
            <a:ext cx="2476349" cy="7130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참고 : 확장자가 보이지 않을 경우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보기 =&gt; 표시 =&gt; 파일 확장명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(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Window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11 기준)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CD802CF-2FA4-415E-99BF-9C2CBD951C12}"/>
              </a:ext>
            </a:extLst>
          </p:cNvPr>
          <p:cNvSpPr/>
          <p:nvPr/>
        </p:nvSpPr>
        <p:spPr>
          <a:xfrm>
            <a:off x="7377284" y="564485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461F1B-34E1-4736-8700-56A44BB65580}"/>
              </a:ext>
            </a:extLst>
          </p:cNvPr>
          <p:cNvSpPr/>
          <p:nvPr/>
        </p:nvSpPr>
        <p:spPr>
          <a:xfrm>
            <a:off x="5424757" y="4079848"/>
            <a:ext cx="1718092" cy="27005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8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5">
            <a:extLst>
              <a:ext uri="{FF2B5EF4-FFF2-40B4-BE49-F238E27FC236}">
                <a16:creationId xmlns:a16="http://schemas.microsoft.com/office/drawing/2014/main" id="{866FD7CC-87AE-4877-BC79-82FCA204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0" y="2104015"/>
            <a:ext cx="3648973" cy="22761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9156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(8)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Jmeter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–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  <a:endParaRPr lang="ko-KR" altLang="en-US" sz="4000" b="1" spc="600" dirty="0" err="1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3</a:t>
            </a:r>
            <a:r>
              <a:rPr lang="en-US" altLang="ko-KR" sz="1400" dirty="0">
                <a:cs typeface="Arial"/>
              </a:rPr>
              <a:t>. </a:t>
            </a:r>
            <a:r>
              <a:rPr lang="en-US" altLang="ko-KR" sz="1400" dirty="0" err="1">
                <a:cs typeface="Arial"/>
              </a:rPr>
              <a:t>Jmeter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세부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설정</a:t>
            </a:r>
            <a:r>
              <a:rPr lang="en-US" altLang="ko-KR" sz="1400" dirty="0">
                <a:cs typeface="Arial"/>
              </a:rPr>
              <a:t>( </a:t>
            </a:r>
            <a:r>
              <a:rPr lang="en-US" altLang="ko-KR" sz="1400" dirty="0" err="1">
                <a:cs typeface="Arial"/>
              </a:rPr>
              <a:t>저는</a:t>
            </a:r>
            <a:r>
              <a:rPr lang="en-US" altLang="ko-KR" sz="1400" dirty="0">
                <a:cs typeface="Arial"/>
              </a:rPr>
              <a:t> Nginx32G가 Thread Group </a:t>
            </a:r>
            <a:r>
              <a:rPr lang="en-US" altLang="ko-KR" sz="1400" dirty="0" err="1">
                <a:cs typeface="Arial"/>
              </a:rPr>
              <a:t>입니다</a:t>
            </a:r>
            <a:r>
              <a:rPr lang="en-US" altLang="ko-KR" sz="1400" dirty="0">
                <a:cs typeface="Arial"/>
              </a:rPr>
              <a:t> : </a:t>
            </a:r>
            <a:r>
              <a:rPr lang="en-US" altLang="ko-KR" sz="1400" dirty="0" err="1">
                <a:cs typeface="Arial"/>
              </a:rPr>
              <a:t>이름을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변경</a:t>
            </a:r>
            <a:r>
              <a:rPr lang="en-US" altLang="ko-KR" sz="1400" dirty="0">
                <a:cs typeface="Arial"/>
              </a:rPr>
              <a:t> )</a:t>
            </a:r>
            <a:endParaRPr lang="ko-KR" dirty="0" err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EA5669-1DAF-48D4-9590-A4474523E352}"/>
              </a:ext>
            </a:extLst>
          </p:cNvPr>
          <p:cNvSpPr/>
          <p:nvPr/>
        </p:nvSpPr>
        <p:spPr>
          <a:xfrm>
            <a:off x="2161098" y="3021675"/>
            <a:ext cx="3252726" cy="29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Add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-&gt;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(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Users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) -&gt;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Group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EBBDA9-FCD3-49C4-A7F5-6F541482D6DF}"/>
              </a:ext>
            </a:extLst>
          </p:cNvPr>
          <p:cNvSpPr/>
          <p:nvPr/>
        </p:nvSpPr>
        <p:spPr>
          <a:xfrm>
            <a:off x="1842002" y="3128823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8188C-9A80-4722-9AEF-A1658C4A7431}"/>
              </a:ext>
            </a:extLst>
          </p:cNvPr>
          <p:cNvSpPr/>
          <p:nvPr/>
        </p:nvSpPr>
        <p:spPr>
          <a:xfrm>
            <a:off x="1197815" y="2627735"/>
            <a:ext cx="3069564" cy="28511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6AD0FE6-94AA-4B50-9E34-BE521444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75" y="2294874"/>
            <a:ext cx="5259237" cy="39504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A7C28-2FEE-4B68-A639-980446FA2DDC}"/>
              </a:ext>
            </a:extLst>
          </p:cNvPr>
          <p:cNvSpPr/>
          <p:nvPr/>
        </p:nvSpPr>
        <p:spPr>
          <a:xfrm>
            <a:off x="6287399" y="3007298"/>
            <a:ext cx="4517933" cy="367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 Group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우클릭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-&gt;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Sampler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-&gt; HTTP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Request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클릭</a:t>
            </a:r>
            <a:endParaRPr lang="ko-KR" dirty="0" err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10E63B-5450-4CE7-8BC4-5D9ADEA99B75}"/>
              </a:ext>
            </a:extLst>
          </p:cNvPr>
          <p:cNvSpPr/>
          <p:nvPr/>
        </p:nvSpPr>
        <p:spPr>
          <a:xfrm>
            <a:off x="5968303" y="3114446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7772A8-F8E8-439C-988B-3433C5F21CFA}"/>
              </a:ext>
            </a:extLst>
          </p:cNvPr>
          <p:cNvSpPr/>
          <p:nvPr/>
        </p:nvSpPr>
        <p:spPr>
          <a:xfrm>
            <a:off x="6014229" y="2297056"/>
            <a:ext cx="3903451" cy="3282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2C0EDC-5F65-4DCE-8475-8B358775DFD2}"/>
              </a:ext>
            </a:extLst>
          </p:cNvPr>
          <p:cNvSpPr/>
          <p:nvPr/>
        </p:nvSpPr>
        <p:spPr>
          <a:xfrm>
            <a:off x="9982380" y="2555848"/>
            <a:ext cx="956093" cy="24198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29">
            <a:extLst>
              <a:ext uri="{FF2B5EF4-FFF2-40B4-BE49-F238E27FC236}">
                <a16:creationId xmlns:a16="http://schemas.microsoft.com/office/drawing/2014/main" id="{A59D4A75-9CFE-4DE9-B620-EE0586544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72" y="4989412"/>
            <a:ext cx="6740105" cy="13217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E1894C-9CA0-4FBE-A4FD-1DAF0259558E}"/>
              </a:ext>
            </a:extLst>
          </p:cNvPr>
          <p:cNvSpPr/>
          <p:nvPr/>
        </p:nvSpPr>
        <p:spPr>
          <a:xfrm>
            <a:off x="1514115" y="6414732"/>
            <a:ext cx="4517933" cy="367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프로토콜과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IP:Port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Number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입력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562233-7487-4CA0-ABFA-EB113C2373D7}"/>
              </a:ext>
            </a:extLst>
          </p:cNvPr>
          <p:cNvSpPr/>
          <p:nvPr/>
        </p:nvSpPr>
        <p:spPr>
          <a:xfrm>
            <a:off x="1195019" y="6521880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594117-6CC3-49A9-95EA-D270B8520D8D}"/>
              </a:ext>
            </a:extLst>
          </p:cNvPr>
          <p:cNvSpPr/>
          <p:nvPr/>
        </p:nvSpPr>
        <p:spPr>
          <a:xfrm>
            <a:off x="1499739" y="5977660"/>
            <a:ext cx="6678280" cy="3282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64583BE-141F-4EEF-9200-DE432AA3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" y="1997167"/>
            <a:ext cx="5115464" cy="42151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9156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(8)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Jmeter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–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  <a:endParaRPr lang="ko-KR" altLang="en-US" sz="4000" b="1" spc="600" dirty="0" err="1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3</a:t>
            </a:r>
            <a:r>
              <a:rPr lang="en-US" altLang="ko-KR" sz="1400" dirty="0">
                <a:cs typeface="Arial"/>
              </a:rPr>
              <a:t>. </a:t>
            </a:r>
            <a:r>
              <a:rPr lang="en-US" altLang="ko-KR" sz="1400" dirty="0" err="1">
                <a:cs typeface="Arial"/>
              </a:rPr>
              <a:t>Jmeter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결과보기</a:t>
            </a:r>
            <a:r>
              <a:rPr lang="en-US" altLang="ko-KR" sz="1400" dirty="0">
                <a:cs typeface="Arial"/>
              </a:rPr>
              <a:t> 및 Thread Group </a:t>
            </a:r>
            <a:r>
              <a:rPr lang="en-US" altLang="ko-KR" sz="1400" dirty="0" err="1">
                <a:cs typeface="Arial"/>
              </a:rPr>
              <a:t>세부설정</a:t>
            </a:r>
            <a:endParaRPr lang="ko-KR" dirty="0" err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EA5669-1DAF-48D4-9590-A4474523E352}"/>
              </a:ext>
            </a:extLst>
          </p:cNvPr>
          <p:cNvSpPr/>
          <p:nvPr/>
        </p:nvSpPr>
        <p:spPr>
          <a:xfrm>
            <a:off x="665853" y="2547222"/>
            <a:ext cx="3252726" cy="29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Group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우클릭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-&gt;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Add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-&gt;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Listener</a:t>
            </a:r>
            <a:endParaRPr lang="ko-KR" dirty="0" err="1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EBBDA9-FCD3-49C4-A7F5-6F541482D6DF}"/>
              </a:ext>
            </a:extLst>
          </p:cNvPr>
          <p:cNvSpPr/>
          <p:nvPr/>
        </p:nvSpPr>
        <p:spPr>
          <a:xfrm>
            <a:off x="346757" y="2654370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8188C-9A80-4722-9AEF-A1658C4A7431}"/>
              </a:ext>
            </a:extLst>
          </p:cNvPr>
          <p:cNvSpPr/>
          <p:nvPr/>
        </p:nvSpPr>
        <p:spPr>
          <a:xfrm>
            <a:off x="708985" y="2110150"/>
            <a:ext cx="3069564" cy="28511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7772A8-F8E8-439C-988B-3433C5F21CFA}"/>
              </a:ext>
            </a:extLst>
          </p:cNvPr>
          <p:cNvSpPr/>
          <p:nvPr/>
        </p:nvSpPr>
        <p:spPr>
          <a:xfrm>
            <a:off x="4188305" y="3619773"/>
            <a:ext cx="1099867" cy="3282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E1894C-9CA0-4FBE-A4FD-1DAF0259558E}"/>
              </a:ext>
            </a:extLst>
          </p:cNvPr>
          <p:cNvSpPr/>
          <p:nvPr/>
        </p:nvSpPr>
        <p:spPr>
          <a:xfrm>
            <a:off x="2649927" y="6314091"/>
            <a:ext cx="3454009" cy="367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Summary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 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Report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/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View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Results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in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 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Table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클릭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562233-7487-4CA0-ABFA-EB113C2373D7}"/>
              </a:ext>
            </a:extLst>
          </p:cNvPr>
          <p:cNvSpPr/>
          <p:nvPr/>
        </p:nvSpPr>
        <p:spPr>
          <a:xfrm>
            <a:off x="2330831" y="6421239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6C3750-5DB6-4F67-B712-59A40CF7695E}"/>
              </a:ext>
            </a:extLst>
          </p:cNvPr>
          <p:cNvSpPr/>
          <p:nvPr/>
        </p:nvSpPr>
        <p:spPr>
          <a:xfrm>
            <a:off x="4231436" y="5733244"/>
            <a:ext cx="1099867" cy="3282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7DFB80D-5DDA-47B7-AD27-985F530C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740" y="2046198"/>
            <a:ext cx="5489275" cy="24924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373165-B34B-4B6A-B62D-7EC5989128D7}"/>
              </a:ext>
            </a:extLst>
          </p:cNvPr>
          <p:cNvSpPr/>
          <p:nvPr/>
        </p:nvSpPr>
        <p:spPr>
          <a:xfrm>
            <a:off x="8098945" y="2052640"/>
            <a:ext cx="3400244" cy="249922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186454-0090-483C-BE07-08646B2155A2}"/>
              </a:ext>
            </a:extLst>
          </p:cNvPr>
          <p:cNvSpPr/>
          <p:nvPr/>
        </p:nvSpPr>
        <p:spPr>
          <a:xfrm>
            <a:off x="6114871" y="2023885"/>
            <a:ext cx="1099867" cy="3282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A25FAB-5728-4663-A382-D2224F9BCA24}"/>
              </a:ext>
            </a:extLst>
          </p:cNvPr>
          <p:cNvSpPr/>
          <p:nvPr/>
        </p:nvSpPr>
        <p:spPr>
          <a:xfrm>
            <a:off x="6114871" y="1627070"/>
            <a:ext cx="2188802" cy="2529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Group을 클릭</a:t>
            </a:r>
            <a:endParaRPr lang="ko-KR" dirty="0" err="1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DA4C8C-FAC4-4661-A1AC-618F418955DC}"/>
              </a:ext>
            </a:extLst>
          </p:cNvPr>
          <p:cNvSpPr/>
          <p:nvPr/>
        </p:nvSpPr>
        <p:spPr>
          <a:xfrm>
            <a:off x="5795776" y="1676708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F05C2E-44E3-4F49-9141-81317B16776A}"/>
              </a:ext>
            </a:extLst>
          </p:cNvPr>
          <p:cNvSpPr/>
          <p:nvPr/>
        </p:nvSpPr>
        <p:spPr>
          <a:xfrm>
            <a:off x="6546191" y="4703824"/>
            <a:ext cx="5323065" cy="1733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Group에서 기본 설정 3개</a:t>
            </a:r>
            <a:endParaRPr lang="ko-KR" dirty="0">
              <a:solidFill>
                <a:srgbClr val="FFFFFF"/>
              </a:solidFill>
              <a:cs typeface="Arial"/>
            </a:endParaRPr>
          </a:p>
          <a:p>
            <a:r>
              <a:rPr lang="ko-KR" altLang="en-US" sz="1050" dirty="0">
                <a:solidFill>
                  <a:srgbClr val="FFFF00"/>
                </a:solidFill>
                <a:cs typeface="Arial"/>
              </a:rPr>
              <a:t>&lt;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Properties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&gt;</a:t>
            </a:r>
          </a:p>
          <a:p>
            <a:r>
              <a:rPr lang="ko-KR" altLang="en-US" sz="1050" dirty="0">
                <a:solidFill>
                  <a:srgbClr val="FFFF00"/>
                </a:solidFill>
                <a:cs typeface="Arial"/>
              </a:rPr>
              <a:t>1.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Number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of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(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users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) : 실행할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Thread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수 = 동시 접속할 유저 수</a:t>
            </a:r>
          </a:p>
          <a:p>
            <a:r>
              <a:rPr lang="ko-KR" altLang="en-US" sz="1050" dirty="0">
                <a:solidFill>
                  <a:srgbClr val="FFFF00"/>
                </a:solidFill>
                <a:cs typeface="Arial"/>
              </a:rPr>
              <a:t>2.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Ramp-up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period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(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seconds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) : 유저가 이용할 서버 시간</a:t>
            </a:r>
          </a:p>
          <a:p>
            <a:r>
              <a:rPr lang="ko-KR" altLang="en-US" sz="1050" dirty="0">
                <a:solidFill>
                  <a:srgbClr val="FFFF00"/>
                </a:solidFill>
                <a:cs typeface="Arial"/>
              </a:rPr>
              <a:t>3.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Loop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Count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: 유저의 접속 반복 수</a:t>
            </a:r>
          </a:p>
          <a:p>
            <a:endParaRPr lang="ko-KR" altLang="en-US" sz="1050" dirty="0">
              <a:solidFill>
                <a:srgbClr val="FFFF00"/>
              </a:solidFill>
              <a:cs typeface="Arial"/>
            </a:endParaRPr>
          </a:p>
          <a:p>
            <a:pPr algn="ctr"/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Ex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) 100 / 20 / 100 을 입력하면 ?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=&gt; 100명의 유저가 20초동안 명당 100번의 접속을 시도 </a:t>
            </a:r>
          </a:p>
          <a:p>
            <a:pPr algn="ctr"/>
            <a:r>
              <a:rPr lang="ko-KR" altLang="en-US" sz="1050" dirty="0">
                <a:solidFill>
                  <a:srgbClr val="FFFF00"/>
                </a:solidFill>
                <a:cs typeface="Arial"/>
              </a:rPr>
              <a:t>( 총 100*100 = 10,000의 접속시도)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19F839-46F9-45FE-8E67-1C677CD004FB}"/>
              </a:ext>
            </a:extLst>
          </p:cNvPr>
          <p:cNvSpPr/>
          <p:nvPr/>
        </p:nvSpPr>
        <p:spPr>
          <a:xfrm>
            <a:off x="6227097" y="4753462"/>
            <a:ext cx="240323" cy="2235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311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12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(9) Swagger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4" y="1464419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1. </a:t>
            </a:r>
            <a:r>
              <a:rPr lang="en-US" altLang="ko-KR" sz="1400" dirty="0" err="1">
                <a:sym typeface="Wingdings" panose="05000000000000000000" pitchFamily="2" charset="2"/>
              </a:rPr>
              <a:t>build.gradle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의존성 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9C44A-3E2E-47CE-ABE8-7B6B30F4492F}"/>
              </a:ext>
            </a:extLst>
          </p:cNvPr>
          <p:cNvSpPr txBox="1"/>
          <p:nvPr/>
        </p:nvSpPr>
        <p:spPr>
          <a:xfrm>
            <a:off x="472714" y="1984491"/>
            <a:ext cx="9468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implementation group: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io.springfox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name: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springfox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-swagger-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ui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version: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'2.6.1'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implementation group: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io.springfox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name: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'springfox-swagger2'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version: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'2.6.1’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17C80-3A96-426E-B177-A28CCD725E3E}"/>
              </a:ext>
            </a:extLst>
          </p:cNvPr>
          <p:cNvSpPr txBox="1"/>
          <p:nvPr/>
        </p:nvSpPr>
        <p:spPr>
          <a:xfrm>
            <a:off x="472714" y="3401636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2. SwaggerConfig.java </a:t>
            </a:r>
            <a:r>
              <a:rPr lang="ko-KR" altLang="en-US" sz="1400" dirty="0">
                <a:sym typeface="Wingdings" panose="05000000000000000000" pitchFamily="2" charset="2"/>
              </a:rPr>
              <a:t>파일 추가 </a:t>
            </a:r>
            <a:r>
              <a:rPr lang="en-US" altLang="ko-KR" sz="1400" dirty="0">
                <a:sym typeface="Wingdings" panose="05000000000000000000" pitchFamily="2" charset="2"/>
              </a:rPr>
              <a:t>– import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61089D-5BF6-42F0-B898-6483B94762E3}"/>
              </a:ext>
            </a:extLst>
          </p:cNvPr>
          <p:cNvSpPr txBox="1"/>
          <p:nvPr/>
        </p:nvSpPr>
        <p:spPr>
          <a:xfrm>
            <a:off x="472714" y="3900135"/>
            <a:ext cx="10250680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org.springframework.context.annotation.Bean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org.springframework.context.annotation.ComponentScan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org.springframework.context.annotation.Configuration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org.springframework.web.servlet.config.annotation.ResourceHandlerRegistry;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org.springframework.web.servlet.config.annotation.WebMvcConfigurationSupport;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springfox.documentation.builders.PathSelectors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springfox.documentation.builders.RequestHandlerSelectors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springfox.documentation.service.ApiInfo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fr-FR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springfox.documentation.spi.DocumentationType;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springfox.documentation.spring.web.plugins.Docket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springfox.documentation.swagger2.annotations.EnableSwagger2;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BC954A-6798-4A95-940E-0414C287E3BC}"/>
              </a:ext>
            </a:extLst>
          </p:cNvPr>
          <p:cNvSpPr/>
          <p:nvPr/>
        </p:nvSpPr>
        <p:spPr>
          <a:xfrm>
            <a:off x="6804205" y="3529028"/>
            <a:ext cx="887766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Import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영역</a:t>
            </a: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FACC8AE4-D96D-448E-8A43-562DDFA9F67D}"/>
              </a:ext>
            </a:extLst>
          </p:cNvPr>
          <p:cNvSpPr/>
          <p:nvPr/>
        </p:nvSpPr>
        <p:spPr>
          <a:xfrm>
            <a:off x="6442745" y="3900135"/>
            <a:ext cx="1610686" cy="2207420"/>
          </a:xfrm>
          <a:prstGeom prst="rightBracket">
            <a:avLst>
              <a:gd name="adj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830067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테이블 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주문내역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109FB5-FB8E-4421-91A8-770025F86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93591"/>
              </p:ext>
            </p:extLst>
          </p:nvPr>
        </p:nvGraphicFramePr>
        <p:xfrm>
          <a:off x="1053050" y="1985644"/>
          <a:ext cx="10072150" cy="4325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100">
                  <a:extLst>
                    <a:ext uri="{9D8B030D-6E8A-4147-A177-3AD203B41FA5}">
                      <a16:colId xmlns:a16="http://schemas.microsoft.com/office/drawing/2014/main" val="253773846"/>
                    </a:ext>
                  </a:extLst>
                </a:gridCol>
                <a:gridCol w="1074743">
                  <a:extLst>
                    <a:ext uri="{9D8B030D-6E8A-4147-A177-3AD203B41FA5}">
                      <a16:colId xmlns:a16="http://schemas.microsoft.com/office/drawing/2014/main" val="3115168690"/>
                    </a:ext>
                  </a:extLst>
                </a:gridCol>
                <a:gridCol w="1065232">
                  <a:extLst>
                    <a:ext uri="{9D8B030D-6E8A-4147-A177-3AD203B41FA5}">
                      <a16:colId xmlns:a16="http://schemas.microsoft.com/office/drawing/2014/main" val="4076297548"/>
                    </a:ext>
                  </a:extLst>
                </a:gridCol>
                <a:gridCol w="1198386">
                  <a:extLst>
                    <a:ext uri="{9D8B030D-6E8A-4147-A177-3AD203B41FA5}">
                      <a16:colId xmlns:a16="http://schemas.microsoft.com/office/drawing/2014/main" val="1426804412"/>
                    </a:ext>
                  </a:extLst>
                </a:gridCol>
                <a:gridCol w="1341052">
                  <a:extLst>
                    <a:ext uri="{9D8B030D-6E8A-4147-A177-3AD203B41FA5}">
                      <a16:colId xmlns:a16="http://schemas.microsoft.com/office/drawing/2014/main" val="3525628641"/>
                    </a:ext>
                  </a:extLst>
                </a:gridCol>
                <a:gridCol w="1065232">
                  <a:extLst>
                    <a:ext uri="{9D8B030D-6E8A-4147-A177-3AD203B41FA5}">
                      <a16:colId xmlns:a16="http://schemas.microsoft.com/office/drawing/2014/main" val="4221462695"/>
                    </a:ext>
                  </a:extLst>
                </a:gridCol>
                <a:gridCol w="1093765">
                  <a:extLst>
                    <a:ext uri="{9D8B030D-6E8A-4147-A177-3AD203B41FA5}">
                      <a16:colId xmlns:a16="http://schemas.microsoft.com/office/drawing/2014/main" val="1277559048"/>
                    </a:ext>
                  </a:extLst>
                </a:gridCol>
                <a:gridCol w="760880">
                  <a:extLst>
                    <a:ext uri="{9D8B030D-6E8A-4147-A177-3AD203B41FA5}">
                      <a16:colId xmlns:a16="http://schemas.microsoft.com/office/drawing/2014/main" val="1920150409"/>
                    </a:ext>
                  </a:extLst>
                </a:gridCol>
                <a:gridCol w="760880">
                  <a:extLst>
                    <a:ext uri="{9D8B030D-6E8A-4147-A177-3AD203B41FA5}">
                      <a16:colId xmlns:a16="http://schemas.microsoft.com/office/drawing/2014/main" val="213732388"/>
                    </a:ext>
                  </a:extLst>
                </a:gridCol>
                <a:gridCol w="760880">
                  <a:extLst>
                    <a:ext uri="{9D8B030D-6E8A-4147-A177-3AD203B41FA5}">
                      <a16:colId xmlns:a16="http://schemas.microsoft.com/office/drawing/2014/main" val="1665880172"/>
                    </a:ext>
                  </a:extLst>
                </a:gridCol>
              </a:tblGrid>
              <a:tr h="188052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테이블정의서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65877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작성자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양윤희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작성일자 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</a:rPr>
                        <a:t>2022-11-29</a:t>
                      </a:r>
                      <a:endParaRPr lang="en-US" altLang="ko-KR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문서버전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v1.0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1769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모델명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주제영역명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엔터티명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속성명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컬럼명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DATATYPE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PK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FK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NULLABLE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50766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1.</a:t>
                      </a:r>
                      <a:r>
                        <a:rPr lang="ko-KR" altLang="en-US" sz="800" u="none" strike="noStrike" dirty="0">
                          <a:effectLst/>
                        </a:rPr>
                        <a:t>주식매수주문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주식주문내역기본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BigInt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636954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1.</a:t>
                      </a:r>
                      <a:r>
                        <a:rPr lang="ko-KR" altLang="en-US" sz="800" u="none" strike="noStrike" dirty="0">
                          <a:effectLst/>
                        </a:rPr>
                        <a:t>주식매수주문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주식주문내역기본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BigInt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396054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01.</a:t>
                      </a:r>
                      <a:r>
                        <a:rPr lang="ko-KR" altLang="en-US" sz="800" u="none" strike="noStrike" dirty="0">
                          <a:effectLst/>
                        </a:rPr>
                        <a:t>매수주문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주식주문내역기본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stock_list_id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BigInt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54106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01.</a:t>
                      </a:r>
                      <a:r>
                        <a:rPr lang="ko-KR" altLang="en-US" sz="800" u="none" strike="noStrike" dirty="0">
                          <a:effectLst/>
                        </a:rPr>
                        <a:t>매수주문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주식주문내역기본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order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주문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702929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01.</a:t>
                      </a:r>
                      <a:r>
                        <a:rPr lang="ko-KR" altLang="en-US" sz="800" u="none" strike="noStrike" dirty="0">
                          <a:effectLst/>
                        </a:rPr>
                        <a:t>매수주문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주식주문내역기본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매수량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order_amount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VARCHAR2(255)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036963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주식주문내역기본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order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매수가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order_ask_amount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VARCHAR2(512)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511346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주식주문내역기본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체결유무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order_status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CHAR(1)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NOT NULL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70143"/>
                  </a:ext>
                </a:extLst>
              </a:tr>
              <a:tr h="188052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3296803761"/>
                  </a:ext>
                </a:extLst>
              </a:tr>
              <a:tr h="188052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72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IDX_ACNT_PK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Unique 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1093197248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테이블명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컬럼명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DATATYPE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723313793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주문 아이디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1925246310"/>
                  </a:ext>
                </a:extLst>
              </a:tr>
              <a:tr h="188052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1830223800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IDX_ACNT_USERNAME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Unique 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Non-Unique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4241386595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테이블명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속성명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DATATYPE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3961720135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계좌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account_id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3990763007"/>
                  </a:ext>
                </a:extLst>
              </a:tr>
              <a:tr h="188052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4084506867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IDX_ACNT_USERNAME</a:t>
                      </a:r>
                      <a:endParaRPr 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Unique </a:t>
                      </a:r>
                      <a:r>
                        <a:rPr lang="ko-KR" altLang="en-US" sz="1000" b="1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Non-Unique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3059294264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테이블명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속성명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DATATYPE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4091617387"/>
                  </a:ext>
                </a:extLst>
              </a:tr>
              <a:tr h="1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stock_list_id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0" marR="7790" marT="7790" marB="0" anchor="ctr"/>
                </a:tc>
                <a:extLst>
                  <a:ext uri="{0D108BD9-81ED-4DB2-BD59-A6C34878D82A}">
                    <a16:rowId xmlns:a16="http://schemas.microsoft.com/office/drawing/2014/main" val="9424604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F79565-D905-4C4F-A859-3DF296D93D57}"/>
              </a:ext>
            </a:extLst>
          </p:cNvPr>
          <p:cNvSpPr txBox="1"/>
          <p:nvPr/>
        </p:nvSpPr>
        <p:spPr>
          <a:xfrm>
            <a:off x="1053050" y="1506498"/>
            <a:ext cx="21339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주문내역</a:t>
            </a:r>
          </a:p>
        </p:txBody>
      </p:sp>
    </p:spTree>
    <p:extLst>
      <p:ext uri="{BB962C8B-B14F-4D97-AF65-F5344CB8AC3E}">
        <p14:creationId xmlns:p14="http://schemas.microsoft.com/office/powerpoint/2010/main" val="26493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12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(9) Swagger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472715" y="1519831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2. SwaggerConfig.java </a:t>
            </a:r>
            <a:r>
              <a:rPr lang="ko-KR" altLang="en-US" sz="1400" dirty="0">
                <a:sym typeface="Wingdings" panose="05000000000000000000" pitchFamily="2" charset="2"/>
              </a:rPr>
              <a:t>파일 추가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BA69E1-8FA7-46C6-88FC-0748A9D1ED72}"/>
              </a:ext>
            </a:extLst>
          </p:cNvPr>
          <p:cNvSpPr txBox="1"/>
          <p:nvPr/>
        </p:nvSpPr>
        <p:spPr>
          <a:xfrm>
            <a:off x="472715" y="2092401"/>
            <a:ext cx="106175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@EnableSwagger2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@ComponentScan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"com.example.demo"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SwaggerConfig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WebMvcConfigurationSupport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@Bean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Docket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Docket(DocumentationType.</a:t>
            </a:r>
            <a:r>
              <a:rPr lang="en-US" altLang="ko-KR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SWAGGER_2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).select().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RequestHandlerSelectors.any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.paths(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PathSelectors.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()).build().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useDefaultResponseMessages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/** API Info */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"Swagger Sample"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"APIs Sample"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"Sample Doc 0.1v"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"Author Name"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"This sentence will be display."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pPr algn="l"/>
            <a:r>
              <a:rPr lang="ko-KR" altLang="en-US" sz="1200" dirty="0"/>
              <a:t> </a:t>
            </a:r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addResourceHandlers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ResourceHandlerRegistry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registry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registry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.addResourceHandler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"swagger-ui.html"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addResourceLocations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:/META-INF/resources/"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registry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.addResourceHandler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"/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webjars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/**"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addResourceLocations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:/META-INF/resources/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webjars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/"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200" dirty="0"/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1E6B9-C28D-4585-9D38-54D0B6B2260C}"/>
              </a:ext>
            </a:extLst>
          </p:cNvPr>
          <p:cNvSpPr/>
          <p:nvPr/>
        </p:nvSpPr>
        <p:spPr>
          <a:xfrm>
            <a:off x="3476742" y="2416247"/>
            <a:ext cx="3993159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“</a:t>
            </a:r>
            <a:r>
              <a:rPr lang="en-US" altLang="ko-KR" sz="1050" dirty="0" err="1">
                <a:solidFill>
                  <a:srgbClr val="FFFF00"/>
                </a:solidFill>
                <a:cs typeface="Arial"/>
              </a:rPr>
              <a:t>com.example.demo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”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경로에서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@Component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가 붙은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Class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FFCE04-A967-4734-820D-74A1FE598025}"/>
              </a:ext>
            </a:extLst>
          </p:cNvPr>
          <p:cNvSpPr/>
          <p:nvPr/>
        </p:nvSpPr>
        <p:spPr>
          <a:xfrm>
            <a:off x="1788321" y="2090025"/>
            <a:ext cx="5014395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@Component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를 포함하고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Spring Container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에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class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를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  bean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등록해주는 설정파일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A862E-5338-4A65-8143-963B95729FA0}"/>
              </a:ext>
            </a:extLst>
          </p:cNvPr>
          <p:cNvSpPr/>
          <p:nvPr/>
        </p:nvSpPr>
        <p:spPr>
          <a:xfrm>
            <a:off x="2814012" y="2988817"/>
            <a:ext cx="3993159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Swagger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사용시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Docket Bean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을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품고있는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설정 클래스가 필요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EFF466-180C-4908-90FD-C45CD412A31D}"/>
              </a:ext>
            </a:extLst>
          </p:cNvPr>
          <p:cNvSpPr/>
          <p:nvPr/>
        </p:nvSpPr>
        <p:spPr>
          <a:xfrm>
            <a:off x="8200191" y="2917988"/>
            <a:ext cx="3762957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RequestHandlerSelectors.any</a:t>
            </a:r>
            <a:r>
              <a:rPr lang="en-US" altLang="ko-KR" sz="1050" b="1" i="1" dirty="0">
                <a:solidFill>
                  <a:srgbClr val="FFFF00"/>
                </a:solidFill>
                <a:latin typeface="Consolas" panose="020B0609020204030204" pitchFamily="49" charset="0"/>
              </a:rPr>
              <a:t>()) :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전체 문서의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API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C171D0-160E-483B-9CEC-6516B5BA0736}"/>
              </a:ext>
            </a:extLst>
          </p:cNvPr>
          <p:cNvSpPr/>
          <p:nvPr/>
        </p:nvSpPr>
        <p:spPr>
          <a:xfrm>
            <a:off x="8164380" y="3862700"/>
            <a:ext cx="3834580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latin typeface="Consolas" panose="020B0609020204030204" pitchFamily="49" charset="0"/>
              </a:rPr>
              <a:t>paths(</a:t>
            </a:r>
            <a:r>
              <a:rPr lang="en-US" altLang="ko-KR" sz="1050" dirty="0" err="1">
                <a:solidFill>
                  <a:srgbClr val="FFFF00"/>
                </a:solidFill>
                <a:latin typeface="Consolas" panose="020B0609020204030204" pitchFamily="49" charset="0"/>
              </a:rPr>
              <a:t>PathSelectors.</a:t>
            </a:r>
            <a:r>
              <a:rPr lang="en-US" altLang="ko-KR" sz="1050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any</a:t>
            </a:r>
            <a:r>
              <a:rPr lang="en-US" altLang="ko-KR" sz="1050" i="1" dirty="0">
                <a:solidFill>
                  <a:srgbClr val="FFFF00"/>
                </a:solidFill>
                <a:latin typeface="Consolas" panose="020B0609020204030204" pitchFamily="49" charset="0"/>
              </a:rPr>
              <a:t>())</a:t>
            </a:r>
            <a:r>
              <a:rPr lang="en-US" altLang="ko-KR" sz="1050" b="1" i="1" dirty="0">
                <a:solidFill>
                  <a:srgbClr val="FFFF00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모든 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URL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패턴에 대해 수행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C4FBB9-8A98-45AF-A89B-BBF2341E77D4}"/>
              </a:ext>
            </a:extLst>
          </p:cNvPr>
          <p:cNvSpPr/>
          <p:nvPr/>
        </p:nvSpPr>
        <p:spPr>
          <a:xfrm>
            <a:off x="6723281" y="5148264"/>
            <a:ext cx="2655609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Swagger UI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를 위한 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E987-5BD4-4948-AA0D-BC8F7BD379CF}"/>
              </a:ext>
            </a:extLst>
          </p:cNvPr>
          <p:cNvSpPr/>
          <p:nvPr/>
        </p:nvSpPr>
        <p:spPr>
          <a:xfrm>
            <a:off x="6856750" y="2085973"/>
            <a:ext cx="1889990" cy="2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50" dirty="0">
                <a:solidFill>
                  <a:srgbClr val="FFFF00"/>
                </a:solidFill>
                <a:cs typeface="Arial"/>
              </a:rPr>
              <a:t>Swagger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 를</a:t>
            </a:r>
            <a:r>
              <a:rPr lang="en-US" altLang="ko-KR" sz="1050" dirty="0">
                <a:solidFill>
                  <a:srgbClr val="FFFF00"/>
                </a:solidFill>
                <a:cs typeface="Arial"/>
              </a:rPr>
              <a:t> </a:t>
            </a:r>
            <a:r>
              <a:rPr lang="ko-KR" altLang="en-US" sz="1050" dirty="0">
                <a:solidFill>
                  <a:srgbClr val="FFFF00"/>
                </a:solidFill>
                <a:cs typeface="Arial"/>
              </a:rPr>
              <a:t>동작하게 </a:t>
            </a:r>
            <a:r>
              <a:rPr lang="ko-KR" altLang="en-US" sz="1050" dirty="0" err="1">
                <a:solidFill>
                  <a:srgbClr val="FFFF00"/>
                </a:solidFill>
                <a:cs typeface="Arial"/>
              </a:rPr>
              <a:t>해줌</a:t>
            </a:r>
            <a:endParaRPr lang="ko-KR" altLang="en-US" sz="1050" dirty="0">
              <a:solidFill>
                <a:srgbClr val="FFFF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4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249619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657169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657169" y="547152"/>
            <a:ext cx="668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(9) Swagger </a:t>
            </a:r>
            <a:r>
              <a:rPr lang="en-US" altLang="ko-KR" sz="4000" dirty="0">
                <a:sym typeface="Wingdings" panose="05000000000000000000" pitchFamily="2" charset="2"/>
              </a:rPr>
              <a:t>Annotation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02659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394400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FF974-E98B-41D1-BB4D-F3D8B7920CD3}"/>
              </a:ext>
            </a:extLst>
          </p:cNvPr>
          <p:cNvSpPr txBox="1"/>
          <p:nvPr/>
        </p:nvSpPr>
        <p:spPr>
          <a:xfrm>
            <a:off x="405602" y="1734021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22426"/>
                </a:solidFill>
                <a:effectLst/>
                <a:latin typeface="-apple-system"/>
              </a:rPr>
              <a:t>@ApiOperation = Method </a:t>
            </a:r>
            <a:r>
              <a:rPr lang="ko-KR" altLang="en-US" sz="1400" b="1" i="0" dirty="0">
                <a:solidFill>
                  <a:srgbClr val="222426"/>
                </a:solidFill>
                <a:effectLst/>
                <a:latin typeface="-apple-system"/>
              </a:rPr>
              <a:t>설명</a:t>
            </a:r>
            <a:endParaRPr lang="en-US" altLang="ko-KR" sz="14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604020202020204" pitchFamily="49" charset="0"/>
              </a:rPr>
              <a:t>@ApiOperation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으로 해당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Controller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안의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method의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설명을 추가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할 수 있다.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48BED4-7329-494B-82CD-FD561BF1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98" y="1637048"/>
            <a:ext cx="3447570" cy="113116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F71BD8-BF75-44A1-9E28-EB4291CDE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2" y="3053443"/>
            <a:ext cx="879712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@ApiImplicitParam =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Request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Parameter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설명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509050000020004" pitchFamily="49" charset="0"/>
              </a:rPr>
              <a:t>@ApiImplicitParam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 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Annotation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으로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해당 API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Method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호출에 필요한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Parameter들의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설명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을 추가할 수 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10CBE1-25AE-4C24-8185-786352B8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1" y="3714226"/>
            <a:ext cx="2892551" cy="13442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527D90-30B6-4097-BBCC-0C9C7D79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61" y="3730464"/>
            <a:ext cx="2286338" cy="28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249619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657169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657169" y="547152"/>
            <a:ext cx="668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(9) Swagger </a:t>
            </a:r>
            <a:r>
              <a:rPr lang="en-US" altLang="ko-KR" sz="4000" dirty="0">
                <a:sym typeface="Wingdings" panose="05000000000000000000" pitchFamily="2" charset="2"/>
              </a:rPr>
              <a:t>Annotation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02659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394400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FF974-E98B-41D1-BB4D-F3D8B7920CD3}"/>
              </a:ext>
            </a:extLst>
          </p:cNvPr>
          <p:cNvSpPr txBox="1"/>
          <p:nvPr/>
        </p:nvSpPr>
        <p:spPr>
          <a:xfrm>
            <a:off x="405601" y="1567763"/>
            <a:ext cx="73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@ApiResponse =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Reponse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설명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509050000020004" pitchFamily="49" charset="0"/>
              </a:rPr>
              <a:t>@ApiResponse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 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Annotation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으로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해당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method의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Response에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대한 설명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을 작성할 수 있다.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0CC4F-B567-4AC7-A671-BB677D83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22" y="2090983"/>
            <a:ext cx="2541355" cy="12615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628CB1-C898-48F6-9681-9662FAF8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1" y="2203993"/>
            <a:ext cx="4448175" cy="790575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B83C6485-B877-4BEC-B48B-851F69F02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19" y="3432380"/>
            <a:ext cx="5533726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@ApiParam = DTO field 설명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509050000020004" pitchFamily="49" charset="0"/>
              </a:rPr>
              <a:t>@ApiParam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 </a:t>
            </a:r>
            <a:r>
              <a:rPr kumimoji="0" lang="ko-KR" altLang="ko-KR" sz="1300" b="1" i="0" u="none" strike="noStrike" cap="none" normalizeH="0" baseline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Annotation으로 DTO의 field에 대한 설명을 추가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할 수 있다.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4276A0-6B3D-40D6-A6DB-9560EE0B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9" y="4097325"/>
            <a:ext cx="3988171" cy="4770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796E157-FDBB-4C35-9034-9662CBE7D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817" y="3940196"/>
            <a:ext cx="3156158" cy="753048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1755A0D7-BE2F-448A-8DAD-534E6C35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19" y="4881135"/>
            <a:ext cx="9019264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@ApiModelProperty = DTO 예제 설명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509050000020004" pitchFamily="49" charset="0"/>
              </a:rPr>
              <a:t>@ApiModelProperty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 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Annotation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사용하는 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 panose="020B0509050000020004" pitchFamily="49" charset="0"/>
              </a:rPr>
              <a:t>DTO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ea typeface="-apple-system"/>
              </a:rPr>
              <a:t> 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Class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Field에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추가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하면,</a:t>
            </a:r>
            <a:r>
              <a:rPr lang="en-US" altLang="ko-KR" sz="800" dirty="0"/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해당 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DTO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Field의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예제 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Data를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추가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할 수 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A205152-0F37-4D20-A63E-E78FCB7E9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91" y="5438050"/>
            <a:ext cx="4810896" cy="11711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FADFF7-BCDF-4E10-8EB0-2A0476DC0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070" y="5452124"/>
            <a:ext cx="5285589" cy="101178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22370CC-51A7-491A-A3F9-97EC32F68F26}"/>
              </a:ext>
            </a:extLst>
          </p:cNvPr>
          <p:cNvSpPr/>
          <p:nvPr/>
        </p:nvSpPr>
        <p:spPr>
          <a:xfrm rot="10800000">
            <a:off x="7959863" y="5771977"/>
            <a:ext cx="991189" cy="25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5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24015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(10) Spring Boot Gradle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구축</a:t>
            </a:r>
            <a:endParaRPr lang="ko-KR" altLang="en-US" sz="4000" b="1" spc="600" dirty="0" err="1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500937" y="5796530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cs typeface="Arial"/>
              </a:rPr>
              <a:t>Spirng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Start</a:t>
            </a:r>
            <a:r>
              <a:rPr lang="ko-KR" altLang="en-US" sz="1400" dirty="0">
                <a:cs typeface="Arial"/>
              </a:rPr>
              <a:t> 프로젝트 </a:t>
            </a:r>
            <a:r>
              <a:rPr lang="ko-KR" altLang="en-US" sz="1400" dirty="0" err="1">
                <a:cs typeface="Arial"/>
              </a:rPr>
              <a:t>한다음</a:t>
            </a:r>
            <a:r>
              <a:rPr lang="ko-KR" altLang="en-US" sz="1400" dirty="0">
                <a:cs typeface="Arial"/>
              </a:rPr>
              <a:t> 설정을 마치고  </a:t>
            </a:r>
            <a:r>
              <a:rPr lang="ko-KR" altLang="en-US" sz="1400" dirty="0" err="1">
                <a:cs typeface="Arial"/>
              </a:rPr>
              <a:t>Lombok과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Spring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Web</a:t>
            </a:r>
            <a:r>
              <a:rPr lang="ko-KR" altLang="en-US" sz="1400" dirty="0">
                <a:cs typeface="Arial"/>
              </a:rPr>
              <a:t> 의존성 추가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39B6B179-3029-4503-BCB1-FA1D68B2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8" y="1536065"/>
            <a:ext cx="2743200" cy="234315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44A63C1-FE11-4C80-9176-B3AC2FA9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1534618"/>
            <a:ext cx="2743200" cy="3619431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C778398-04DC-46E4-A32C-085ADCA6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067" y="1592622"/>
            <a:ext cx="2743200" cy="36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924015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(10) Spring Boot Gradle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구축</a:t>
            </a:r>
            <a:endParaRPr lang="ko-KR" altLang="en-US" sz="4000" b="1" spc="600" dirty="0" err="1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DF424-9DC9-47C2-8E3A-803D1FEA4786}"/>
              </a:ext>
            </a:extLst>
          </p:cNvPr>
          <p:cNvSpPr txBox="1"/>
          <p:nvPr/>
        </p:nvSpPr>
        <p:spPr>
          <a:xfrm>
            <a:off x="500937" y="5796530"/>
            <a:ext cx="9905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cs typeface="Arial"/>
              </a:rPr>
              <a:t>Spirng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Start</a:t>
            </a:r>
            <a:r>
              <a:rPr lang="ko-KR" altLang="en-US" sz="1400" dirty="0">
                <a:cs typeface="Arial"/>
              </a:rPr>
              <a:t> 프로젝트 </a:t>
            </a:r>
            <a:r>
              <a:rPr lang="ko-KR" altLang="en-US" sz="1400" dirty="0" err="1">
                <a:cs typeface="Arial"/>
              </a:rPr>
              <a:t>한다음</a:t>
            </a:r>
            <a:r>
              <a:rPr lang="ko-KR" altLang="en-US" sz="1400" dirty="0">
                <a:cs typeface="Arial"/>
              </a:rPr>
              <a:t> 설정을 마치고  </a:t>
            </a:r>
            <a:r>
              <a:rPr lang="ko-KR" altLang="en-US" sz="1400" dirty="0" err="1">
                <a:cs typeface="Arial"/>
              </a:rPr>
              <a:t>Lombok과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Spring</a:t>
            </a:r>
            <a:r>
              <a:rPr lang="ko-KR" altLang="en-US" sz="1400" dirty="0">
                <a:cs typeface="Arial"/>
              </a:rPr>
              <a:t> </a:t>
            </a:r>
            <a:r>
              <a:rPr lang="ko-KR" altLang="en-US" sz="1400" dirty="0" err="1">
                <a:cs typeface="Arial"/>
              </a:rPr>
              <a:t>Web</a:t>
            </a:r>
            <a:r>
              <a:rPr lang="ko-KR" altLang="en-US" sz="1400" dirty="0">
                <a:cs typeface="Arial"/>
              </a:rPr>
              <a:t> 의존성 추가</a:t>
            </a:r>
          </a:p>
        </p:txBody>
      </p:sp>
    </p:spTree>
    <p:extLst>
      <p:ext uri="{BB962C8B-B14F-4D97-AF65-F5344CB8AC3E}">
        <p14:creationId xmlns:p14="http://schemas.microsoft.com/office/powerpoint/2010/main" val="14372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380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추가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방화벽 주요 명령어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 (본문)"/>
              </a:rPr>
              <a:t>방화벽 작동 확인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–state</a:t>
            </a:r>
            <a:r>
              <a:rPr lang="en-US" altLang="ko-KR" sz="1400" dirty="0">
                <a:latin typeface="맑은 고딕 (본문)"/>
              </a:rPr>
              <a:t> ( </a:t>
            </a:r>
            <a:r>
              <a:rPr lang="ko-KR" altLang="en-US" sz="1400" dirty="0" err="1">
                <a:latin typeface="맑은 고딕 (본문)"/>
              </a:rPr>
              <a:t>작동중일</a:t>
            </a:r>
            <a:r>
              <a:rPr lang="ko-KR" altLang="en-US" sz="1400" dirty="0">
                <a:latin typeface="맑은 고딕 (본문)"/>
              </a:rPr>
              <a:t> 경우 </a:t>
            </a:r>
            <a:r>
              <a:rPr lang="en-US" altLang="ko-KR" sz="1400" dirty="0">
                <a:latin typeface="맑은 고딕 (본문)"/>
              </a:rPr>
              <a:t>running, </a:t>
            </a:r>
            <a:r>
              <a:rPr lang="ko-KR" altLang="en-US" sz="1400" dirty="0">
                <a:latin typeface="맑은 고딕 (본문)"/>
              </a:rPr>
              <a:t>아닐 경우 </a:t>
            </a:r>
            <a:r>
              <a:rPr lang="en-US" altLang="ko-KR" sz="1400" dirty="0">
                <a:latin typeface="맑은 고딕 (본문)"/>
              </a:rPr>
              <a:t>not running)</a:t>
            </a:r>
          </a:p>
          <a:p>
            <a:r>
              <a:rPr lang="ko-KR" altLang="en-US" sz="1600" dirty="0">
                <a:latin typeface="맑은 고딕 (본문)"/>
              </a:rPr>
              <a:t>방화벽 작동하기 및 중단하기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ko-KR" altLang="en-US" sz="1400" dirty="0">
                <a:latin typeface="맑은 고딕 (본문)"/>
              </a:rPr>
              <a:t>방화벽 작동하기</a:t>
            </a:r>
            <a:endParaRPr lang="en-US" altLang="ko-KR" sz="1400" dirty="0">
              <a:latin typeface="맑은 고딕 (본문)"/>
            </a:endParaRPr>
          </a:p>
          <a:p>
            <a:pPr lvl="2"/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 enable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  <a:p>
            <a:pPr lvl="2"/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 start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  <a:p>
            <a:pPr lvl="1"/>
            <a:r>
              <a:rPr lang="ko-KR" altLang="en-US" sz="1400" dirty="0">
                <a:latin typeface="맑은 고딕 (본문)"/>
              </a:rPr>
              <a:t>방화벽 중단하기</a:t>
            </a:r>
            <a:endParaRPr lang="en-US" altLang="ko-KR" sz="1400" dirty="0">
              <a:latin typeface="맑은 고딕 (본문)"/>
            </a:endParaRPr>
          </a:p>
          <a:p>
            <a:pPr lvl="2"/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 disable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  <a:p>
            <a:pPr lvl="2"/>
            <a:r>
              <a:rPr lang="es-ES" altLang="ko-KR" sz="105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05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systemctl</a:t>
            </a:r>
            <a:r>
              <a:rPr lang="en-US" altLang="ko-KR" sz="1050" b="1" dirty="0">
                <a:solidFill>
                  <a:srgbClr val="000099"/>
                </a:solidFill>
                <a:latin typeface="맑은 고딕 (본문)"/>
              </a:rPr>
              <a:t> stop </a:t>
            </a:r>
            <a:r>
              <a:rPr lang="en-US" altLang="ko-KR" sz="1050" b="1" dirty="0" err="1">
                <a:solidFill>
                  <a:srgbClr val="000099"/>
                </a:solidFill>
                <a:latin typeface="맑은 고딕 (본문)"/>
              </a:rPr>
              <a:t>firewalld</a:t>
            </a:r>
            <a:endParaRPr lang="en-US" altLang="ko-KR" sz="1050" b="1" dirty="0">
              <a:solidFill>
                <a:srgbClr val="000099"/>
              </a:solidFill>
              <a:latin typeface="맑은 고딕 (본문)"/>
            </a:endParaRPr>
          </a:p>
          <a:p>
            <a:r>
              <a:rPr lang="en-US" altLang="ko-KR" sz="1600" dirty="0">
                <a:latin typeface="맑은 고딕 (본문)"/>
              </a:rPr>
              <a:t>IP</a:t>
            </a:r>
            <a:r>
              <a:rPr lang="ko-KR" altLang="en-US" sz="1600" dirty="0">
                <a:latin typeface="맑은 고딕 (본문)"/>
              </a:rPr>
              <a:t>허용 및 </a:t>
            </a:r>
            <a:r>
              <a:rPr lang="en-US" altLang="ko-KR" sz="1600" dirty="0">
                <a:latin typeface="맑은 고딕 (본문)"/>
              </a:rPr>
              <a:t>IP</a:t>
            </a:r>
            <a:r>
              <a:rPr lang="ko-KR" altLang="en-US" sz="1600" dirty="0">
                <a:latin typeface="맑은 고딕 (본문)"/>
              </a:rPr>
              <a:t>대역 허용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–-permanent –add-source=10.10.10.10</a:t>
            </a: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–-permanent –add-source=10.10.10.0/24</a:t>
            </a:r>
          </a:p>
          <a:p>
            <a:r>
              <a:rPr lang="ko-KR" altLang="en-US" sz="1600" dirty="0">
                <a:latin typeface="맑은 고딕 (본문)"/>
              </a:rPr>
              <a:t>서비스 포트 허용 및 범위 포트 허용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--permanent –add-port=80/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tcp</a:t>
            </a:r>
            <a:endParaRPr lang="en-US" altLang="ko-KR" sz="1400" b="1" dirty="0">
              <a:solidFill>
                <a:srgbClr val="000099"/>
              </a:solidFill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--permanent –add-port=1000-2000/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tcp</a:t>
            </a:r>
            <a:endParaRPr lang="en-US" altLang="ko-KR" sz="1400" b="1" dirty="0">
              <a:solidFill>
                <a:srgbClr val="000099"/>
              </a:solidFill>
              <a:latin typeface="맑은 고딕 (본문)"/>
            </a:endParaRPr>
          </a:p>
          <a:p>
            <a:r>
              <a:rPr lang="en-US" altLang="ko-KR" sz="1600" dirty="0">
                <a:latin typeface="맑은 고딕 (본문)"/>
              </a:rPr>
              <a:t>IP</a:t>
            </a:r>
            <a:r>
              <a:rPr lang="ko-KR" altLang="en-US" sz="1600" dirty="0">
                <a:latin typeface="맑은 고딕 (본문)"/>
              </a:rPr>
              <a:t>에 대해 서비스 포트 허용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–-permanent --add-rich-rule=‘rule family=“ipv4” source address=10.10.10.10 </a:t>
            </a:r>
          </a:p>
          <a:p>
            <a:pPr lvl="1"/>
            <a:r>
              <a:rPr lang="en-US" altLang="ko-KR" sz="1400" dirty="0">
                <a:latin typeface="맑은 고딕 (본문)"/>
              </a:rPr>
              <a:t>   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port port=“80” protocol=“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tcp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” accept</a:t>
            </a:r>
          </a:p>
          <a:p>
            <a:r>
              <a:rPr lang="ko-KR" altLang="en-US" sz="1600" dirty="0">
                <a:latin typeface="맑은 고딕 (본문)"/>
              </a:rPr>
              <a:t>방화벽 재 실행하여 </a:t>
            </a:r>
            <a:r>
              <a:rPr lang="en-US" altLang="ko-KR" sz="1600" dirty="0">
                <a:latin typeface="맑은 고딕 (본문)"/>
              </a:rPr>
              <a:t>rule </a:t>
            </a:r>
            <a:r>
              <a:rPr lang="ko-KR" altLang="en-US" sz="1600" dirty="0">
                <a:latin typeface="맑은 고딕 (본문)"/>
              </a:rPr>
              <a:t>적용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-- reload</a:t>
            </a:r>
          </a:p>
          <a:p>
            <a:r>
              <a:rPr lang="ko-KR" altLang="en-US" sz="1600" dirty="0">
                <a:latin typeface="맑은 고딕 (본문)"/>
              </a:rPr>
              <a:t>방화벽 </a:t>
            </a:r>
            <a:r>
              <a:rPr lang="en-US" altLang="ko-KR" sz="1600" dirty="0">
                <a:latin typeface="맑은 고딕 (본문)"/>
              </a:rPr>
              <a:t>Rule List </a:t>
            </a:r>
            <a:r>
              <a:rPr lang="ko-KR" altLang="en-US" sz="1600" dirty="0">
                <a:latin typeface="맑은 고딕 (본문)"/>
              </a:rPr>
              <a:t>확인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s-ES" altLang="ko-KR" sz="1400" b="1" i="0" dirty="0">
                <a:effectLst/>
                <a:latin typeface="맑은 고딕 (본문)"/>
                <a:sym typeface="Wingdings" panose="05000000000000000000" pitchFamily="2" charset="2"/>
              </a:rPr>
              <a:t></a:t>
            </a:r>
            <a:r>
              <a:rPr lang="es-ES" altLang="ko-KR" sz="1400" b="1" i="0" dirty="0">
                <a:solidFill>
                  <a:srgbClr val="000099"/>
                </a:solidFill>
                <a:effectLst/>
                <a:latin typeface="맑은 고딕 (본문)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firewall-</a:t>
            </a:r>
            <a:r>
              <a:rPr lang="en-US" altLang="ko-KR" sz="1400" b="1" dirty="0" err="1">
                <a:solidFill>
                  <a:srgbClr val="000099"/>
                </a:solidFill>
                <a:latin typeface="맑은 고딕 (본문)"/>
              </a:rPr>
              <a:t>cmd</a:t>
            </a:r>
            <a:r>
              <a:rPr lang="en-US" altLang="ko-KR" sz="1400" b="1" dirty="0">
                <a:solidFill>
                  <a:srgbClr val="000099"/>
                </a:solidFill>
                <a:latin typeface="맑은 고딕 (본문)"/>
              </a:rPr>
              <a:t> --list-all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4D82-12CA-43B8-B269-D66BA8D37C93}"/>
              </a:ext>
            </a:extLst>
          </p:cNvPr>
          <p:cNvSpPr txBox="1"/>
          <p:nvPr/>
        </p:nvSpPr>
        <p:spPr>
          <a:xfrm>
            <a:off x="9274002" y="6248400"/>
            <a:ext cx="3881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참고</a:t>
            </a:r>
            <a:br>
              <a:rPr lang="en-US" altLang="ko-KR" sz="1200" dirty="0">
                <a:solidFill>
                  <a:srgbClr val="0070C0"/>
                </a:solidFill>
              </a:rPr>
            </a:br>
            <a:r>
              <a:rPr lang="ko-KR" alt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https://realforce111.tistory.com/87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251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시스템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38054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추가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자주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사용한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명령어</a:t>
            </a:r>
            <a:endParaRPr lang="ko-KR" altLang="en-US" sz="4000" b="1" spc="600" dirty="0" err="1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A061B-5E43-4579-AA02-9812E488A839}"/>
              </a:ext>
            </a:extLst>
          </p:cNvPr>
          <p:cNvSpPr txBox="1"/>
          <p:nvPr/>
        </p:nvSpPr>
        <p:spPr>
          <a:xfrm>
            <a:off x="517126" y="1540311"/>
            <a:ext cx="10231555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 dirty="0" err="1">
                <a:ea typeface="+mn-lt"/>
                <a:cs typeface="+mn-lt"/>
              </a:rPr>
              <a:t>nginx</a:t>
            </a:r>
            <a:r>
              <a:rPr lang="ko-KR" altLang="en-US" sz="1600" dirty="0">
                <a:ea typeface="+mn-lt"/>
                <a:cs typeface="+mn-lt"/>
              </a:rPr>
              <a:t> 환경설정</a:t>
            </a:r>
            <a:endParaRPr lang="ko-KR" altLang="en-US" dirty="0"/>
          </a:p>
          <a:p>
            <a:r>
              <a:rPr lang="en-US" altLang="ko-KR" sz="1600" dirty="0" err="1">
                <a:ea typeface="+mn-lt"/>
                <a:cs typeface="+mn-lt"/>
              </a:rPr>
              <a:t>vi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etc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nginx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conf.d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default.conf</a:t>
            </a:r>
            <a:endParaRPr lang="en-US" dirty="0" err="1"/>
          </a:p>
          <a:p>
            <a:endParaRPr lang="en-US"/>
          </a:p>
          <a:p>
            <a:r>
              <a:rPr lang="ko-KR" sz="1600" dirty="0" err="1">
                <a:ea typeface="+mn-lt"/>
                <a:cs typeface="+mn-lt"/>
              </a:rPr>
              <a:t>nginx</a:t>
            </a:r>
            <a:r>
              <a:rPr lang="ko-KR" sz="1600">
                <a:ea typeface="+mn-lt"/>
                <a:cs typeface="+mn-lt"/>
              </a:rPr>
              <a:t> 접속 로그 확인</a:t>
            </a:r>
            <a:endParaRPr lang="en-US"/>
          </a:p>
          <a:p>
            <a:r>
              <a:rPr lang="en-US" altLang="ko-KR" sz="1600" dirty="0" err="1">
                <a:ea typeface="+mn-lt"/>
                <a:cs typeface="+mn-lt"/>
              </a:rPr>
              <a:t>vi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var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log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nginx</a:t>
            </a:r>
            <a:r>
              <a:rPr lang="en-US" altLang="ko-KR" sz="1600" dirty="0">
                <a:ea typeface="+mn-lt"/>
                <a:cs typeface="+mn-lt"/>
              </a:rPr>
              <a:t>/access.log</a:t>
            </a:r>
            <a:endParaRPr lang="en-US" dirty="0"/>
          </a:p>
          <a:p>
            <a:endParaRPr lang="en-US"/>
          </a:p>
          <a:p>
            <a:r>
              <a:rPr lang="en-US" altLang="ko-KR" sz="1600" dirty="0" err="1">
                <a:ea typeface="+mn-lt"/>
                <a:cs typeface="+mn-lt"/>
              </a:rPr>
              <a:t>nginx</a:t>
            </a:r>
            <a:r>
              <a:rPr lang="ko-KR" altLang="en-US" sz="1600">
                <a:ea typeface="+mn-lt"/>
                <a:cs typeface="+mn-lt"/>
              </a:rPr>
              <a:t> 에러 로그 확인</a:t>
            </a:r>
            <a:endParaRPr lang="en-US"/>
          </a:p>
          <a:p>
            <a:r>
              <a:rPr lang="en-US" altLang="ko-KR" sz="1600" dirty="0" err="1">
                <a:ea typeface="+mn-lt"/>
                <a:cs typeface="+mn-lt"/>
              </a:rPr>
              <a:t>vi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var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log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nginx</a:t>
            </a:r>
            <a:r>
              <a:rPr lang="en-US" altLang="ko-KR" sz="1600" dirty="0">
                <a:ea typeface="+mn-lt"/>
                <a:cs typeface="+mn-lt"/>
              </a:rPr>
              <a:t>/error.log</a:t>
            </a:r>
            <a:endParaRPr lang="en-US" dirty="0"/>
          </a:p>
          <a:p>
            <a:endParaRPr lang="en-US"/>
          </a:p>
          <a:p>
            <a:r>
              <a:rPr lang="ko-KR" sz="1600" dirty="0" err="1">
                <a:ea typeface="+mn-lt"/>
                <a:cs typeface="+mn-lt"/>
              </a:rPr>
              <a:t>tomcat</a:t>
            </a:r>
            <a:r>
              <a:rPr lang="ko-KR" sz="1600" dirty="0">
                <a:ea typeface="+mn-lt"/>
                <a:cs typeface="+mn-lt"/>
              </a:rPr>
              <a:t> 유저 확인</a:t>
            </a:r>
            <a:endParaRPr lang="en-US" dirty="0"/>
          </a:p>
          <a:p>
            <a:r>
              <a:rPr lang="en-US" altLang="ko-KR" sz="1600" dirty="0" err="1">
                <a:ea typeface="+mn-lt"/>
                <a:cs typeface="+mn-lt"/>
              </a:rPr>
              <a:t>vi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opt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tomcat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latest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conf</a:t>
            </a:r>
            <a:r>
              <a:rPr lang="en-US" altLang="ko-KR" sz="1600" dirty="0">
                <a:ea typeface="+mn-lt"/>
                <a:cs typeface="+mn-lt"/>
              </a:rPr>
              <a:t>/tomcat-users.xml</a:t>
            </a:r>
            <a:endParaRPr lang="en-US" dirty="0"/>
          </a:p>
          <a:p>
            <a:endParaRPr lang="en-US"/>
          </a:p>
          <a:p>
            <a:r>
              <a:rPr lang="en-US" altLang="ko-KR" sz="1600" dirty="0" err="1">
                <a:ea typeface="+mn-lt"/>
                <a:cs typeface="+mn-lt"/>
              </a:rPr>
              <a:t>tomcat</a:t>
            </a:r>
            <a:r>
              <a:rPr lang="ko-KR" altLang="en-US" sz="1600" dirty="0">
                <a:ea typeface="+mn-lt"/>
                <a:cs typeface="+mn-lt"/>
              </a:rPr>
              <a:t> 로그 확인</a:t>
            </a:r>
            <a:endParaRPr lang="en-US" dirty="0"/>
          </a:p>
          <a:p>
            <a:r>
              <a:rPr lang="en-US" altLang="ko-KR" sz="1600" dirty="0" err="1">
                <a:ea typeface="+mn-lt"/>
                <a:cs typeface="+mn-lt"/>
              </a:rPr>
              <a:t>vi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opt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tomcat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latest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en-US" altLang="ko-KR" sz="1600" dirty="0" err="1">
                <a:ea typeface="+mn-lt"/>
                <a:cs typeface="+mn-lt"/>
              </a:rPr>
              <a:t>logs</a:t>
            </a:r>
            <a:r>
              <a:rPr lang="en-US" altLang="ko-KR" sz="1600" dirty="0">
                <a:ea typeface="+mn-lt"/>
                <a:cs typeface="+mn-lt"/>
              </a:rPr>
              <a:t>/localhost_access_log_2021-11-29.txt</a:t>
            </a:r>
            <a:endParaRPr lang="en-US" dirty="0"/>
          </a:p>
          <a:p>
            <a:endParaRPr lang="en-US"/>
          </a:p>
          <a:p>
            <a:r>
              <a:rPr lang="en-US" altLang="ko-KR" sz="1600" dirty="0" err="1">
                <a:ea typeface="+mn-lt"/>
                <a:cs typeface="+mn-lt"/>
              </a:rPr>
              <a:t>tomcat</a:t>
            </a:r>
            <a:r>
              <a:rPr lang="ko-KR" altLang="en-US" sz="1600" dirty="0">
                <a:ea typeface="+mn-lt"/>
                <a:cs typeface="+mn-lt"/>
              </a:rPr>
              <a:t> 시작</a:t>
            </a:r>
            <a:r>
              <a:rPr lang="en-US" altLang="ko-KR" sz="1600" dirty="0">
                <a:ea typeface="+mn-lt"/>
                <a:cs typeface="+mn-lt"/>
              </a:rPr>
              <a:t>/</a:t>
            </a:r>
            <a:r>
              <a:rPr lang="ko-KR" altLang="en-US" sz="1600" dirty="0">
                <a:ea typeface="+mn-lt"/>
                <a:cs typeface="+mn-lt"/>
              </a:rPr>
              <a:t>종료</a:t>
            </a:r>
            <a:endParaRPr lang="en-US" dirty="0"/>
          </a:p>
          <a:p>
            <a:r>
              <a:rPr lang="ko-KR" sz="1600" dirty="0" err="1">
                <a:ea typeface="+mn-lt"/>
                <a:cs typeface="+mn-lt"/>
              </a:rPr>
              <a:t>systemctl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stop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tomcat</a:t>
            </a:r>
            <a:endParaRPr lang="en-US" dirty="0" err="1"/>
          </a:p>
          <a:p>
            <a:r>
              <a:rPr lang="en-US" altLang="ko-KR" sz="1600">
                <a:ea typeface="+mn-lt"/>
                <a:cs typeface="+mn-lt"/>
              </a:rPr>
              <a:t>systemctl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>
                <a:ea typeface="+mn-lt"/>
                <a:cs typeface="+mn-lt"/>
              </a:rPr>
              <a:t>start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>
                <a:ea typeface="+mn-lt"/>
                <a:cs typeface="+mn-lt"/>
              </a:rPr>
              <a:t>tomcat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4D82-12CA-43B8-B269-D66BA8D37C93}"/>
              </a:ext>
            </a:extLst>
          </p:cNvPr>
          <p:cNvSpPr txBox="1"/>
          <p:nvPr/>
        </p:nvSpPr>
        <p:spPr>
          <a:xfrm>
            <a:off x="9274002" y="6248400"/>
            <a:ext cx="3881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참고</a:t>
            </a:r>
            <a:br>
              <a:rPr lang="en-US" altLang="ko-KR" sz="1200" dirty="0">
                <a:solidFill>
                  <a:srgbClr val="0070C0"/>
                </a:solidFill>
              </a:rPr>
            </a:br>
            <a:r>
              <a:rPr lang="ko-KR" alt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https://realforce111.tistory.com/87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472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1.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프로젝트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  <a:cs typeface="Arial"/>
              </a:rPr>
              <a:t> </a:t>
            </a:r>
            <a:r>
              <a:rPr lang="en-US" altLang="ko-KR" sz="2000" spc="600" dirty="0" err="1">
                <a:solidFill>
                  <a:schemeClr val="tx2">
                    <a:lumMod val="75000"/>
                  </a:schemeClr>
                </a:solidFill>
                <a:cs typeface="Arial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2086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(2) 테이블 명세서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종목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C41E2B-5E18-4848-A93C-99DE284E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658106"/>
              </p:ext>
            </p:extLst>
          </p:nvPr>
        </p:nvGraphicFramePr>
        <p:xfrm>
          <a:off x="1055371" y="1981200"/>
          <a:ext cx="10069828" cy="4329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881">
                  <a:extLst>
                    <a:ext uri="{9D8B030D-6E8A-4147-A177-3AD203B41FA5}">
                      <a16:colId xmlns:a16="http://schemas.microsoft.com/office/drawing/2014/main" val="2838151459"/>
                    </a:ext>
                  </a:extLst>
                </a:gridCol>
                <a:gridCol w="1074495">
                  <a:extLst>
                    <a:ext uri="{9D8B030D-6E8A-4147-A177-3AD203B41FA5}">
                      <a16:colId xmlns:a16="http://schemas.microsoft.com/office/drawing/2014/main" val="666519597"/>
                    </a:ext>
                  </a:extLst>
                </a:gridCol>
                <a:gridCol w="1064986">
                  <a:extLst>
                    <a:ext uri="{9D8B030D-6E8A-4147-A177-3AD203B41FA5}">
                      <a16:colId xmlns:a16="http://schemas.microsoft.com/office/drawing/2014/main" val="2590297898"/>
                    </a:ext>
                  </a:extLst>
                </a:gridCol>
                <a:gridCol w="1198110">
                  <a:extLst>
                    <a:ext uri="{9D8B030D-6E8A-4147-A177-3AD203B41FA5}">
                      <a16:colId xmlns:a16="http://schemas.microsoft.com/office/drawing/2014/main" val="3008608822"/>
                    </a:ext>
                  </a:extLst>
                </a:gridCol>
                <a:gridCol w="1340742">
                  <a:extLst>
                    <a:ext uri="{9D8B030D-6E8A-4147-A177-3AD203B41FA5}">
                      <a16:colId xmlns:a16="http://schemas.microsoft.com/office/drawing/2014/main" val="2938159347"/>
                    </a:ext>
                  </a:extLst>
                </a:gridCol>
                <a:gridCol w="1064986">
                  <a:extLst>
                    <a:ext uri="{9D8B030D-6E8A-4147-A177-3AD203B41FA5}">
                      <a16:colId xmlns:a16="http://schemas.microsoft.com/office/drawing/2014/main" val="2586012609"/>
                    </a:ext>
                  </a:extLst>
                </a:gridCol>
                <a:gridCol w="1093513">
                  <a:extLst>
                    <a:ext uri="{9D8B030D-6E8A-4147-A177-3AD203B41FA5}">
                      <a16:colId xmlns:a16="http://schemas.microsoft.com/office/drawing/2014/main" val="201051504"/>
                    </a:ext>
                  </a:extLst>
                </a:gridCol>
                <a:gridCol w="760705">
                  <a:extLst>
                    <a:ext uri="{9D8B030D-6E8A-4147-A177-3AD203B41FA5}">
                      <a16:colId xmlns:a16="http://schemas.microsoft.com/office/drawing/2014/main" val="3085773668"/>
                    </a:ext>
                  </a:extLst>
                </a:gridCol>
                <a:gridCol w="760705">
                  <a:extLst>
                    <a:ext uri="{9D8B030D-6E8A-4147-A177-3AD203B41FA5}">
                      <a16:colId xmlns:a16="http://schemas.microsoft.com/office/drawing/2014/main" val="1784492280"/>
                    </a:ext>
                  </a:extLst>
                </a:gridCol>
                <a:gridCol w="760705">
                  <a:extLst>
                    <a:ext uri="{9D8B030D-6E8A-4147-A177-3AD203B41FA5}">
                      <a16:colId xmlns:a16="http://schemas.microsoft.com/office/drawing/2014/main" val="3967051229"/>
                    </a:ext>
                  </a:extLst>
                </a:gridCol>
              </a:tblGrid>
              <a:tr h="42892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테이블정의서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340025"/>
                  </a:ext>
                </a:extLst>
              </a:tr>
              <a:tr h="421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작성자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양윤희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작성일자 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</a:rPr>
                        <a:t>2022-11-29</a:t>
                      </a:r>
                      <a:endParaRPr lang="en-US" altLang="ko-KR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문서버전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v1.0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83032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모델명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주제영역명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엔터티명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테이블명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DATATYPE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PK</a:t>
                      </a:r>
                      <a:r>
                        <a:rPr lang="ko-KR" altLang="en-US" sz="800" u="none" strike="noStrike">
                          <a:effectLst/>
                        </a:rPr>
                        <a:t>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FK</a:t>
                      </a:r>
                      <a:r>
                        <a:rPr lang="ko-KR" altLang="en-US" sz="800" u="none" strike="noStrike">
                          <a:effectLst/>
                        </a:rPr>
                        <a:t>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NULLABLE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252868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stockList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stock_list_id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BigInt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61277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stockList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종목명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stock_list_name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VARCHAR2(255)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9462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1.</a:t>
                      </a:r>
                      <a:r>
                        <a:rPr lang="ko-KR" altLang="en-US" sz="800" u="none" strike="noStrike">
                          <a:effectLst/>
                        </a:rPr>
                        <a:t>주식매수주문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01.</a:t>
                      </a:r>
                      <a:r>
                        <a:rPr lang="ko-KR" altLang="en-US" sz="800" u="none" strike="noStrike">
                          <a:effectLst/>
                        </a:rPr>
                        <a:t>매수주문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종목기본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stockList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현재가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stock_list_price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VARCHAR2(512)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NOT NULL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804716"/>
                  </a:ext>
                </a:extLst>
              </a:tr>
              <a:tr h="367658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6279597"/>
                  </a:ext>
                </a:extLst>
              </a:tr>
              <a:tr h="42892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Index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정의서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94405"/>
                  </a:ext>
                </a:extLst>
              </a:tr>
              <a:tr h="4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Index</a:t>
                      </a:r>
                      <a:r>
                        <a:rPr lang="ko-KR" altLang="en-US" sz="1000" b="1" u="none" strike="noStrike">
                          <a:effectLst/>
                        </a:rPr>
                        <a:t>명</a:t>
                      </a:r>
                      <a:endParaRPr lang="ko-KR" altLang="en-US" sz="10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IDX_ACNT_PK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Unique</a:t>
                      </a:r>
                      <a:endParaRPr lang="en-US" sz="10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6502773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테이블명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 지정 순서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속성명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컬럼명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DATATYPE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2261038"/>
                  </a:ext>
                </a:extLst>
              </a:tr>
              <a:tr h="3676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stockList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종목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stock_list_id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BigInt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84793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5028B5-1740-42FD-8069-00C25C64E09D}"/>
              </a:ext>
            </a:extLst>
          </p:cNvPr>
          <p:cNvSpPr txBox="1"/>
          <p:nvPr/>
        </p:nvSpPr>
        <p:spPr>
          <a:xfrm>
            <a:off x="1053050" y="1506498"/>
            <a:ext cx="11592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종목</a:t>
            </a:r>
          </a:p>
        </p:txBody>
      </p:sp>
    </p:spTree>
    <p:extLst>
      <p:ext uri="{BB962C8B-B14F-4D97-AF65-F5344CB8AC3E}">
        <p14:creationId xmlns:p14="http://schemas.microsoft.com/office/powerpoint/2010/main" val="29570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7434</Words>
  <Application>Microsoft Office PowerPoint</Application>
  <PresentationFormat>와이드스크린</PresentationFormat>
  <Paragraphs>1717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100" baseType="lpstr">
      <vt:lpstr>-apple-system</vt:lpstr>
      <vt:lpstr>Arial Unicode MS</vt:lpstr>
      <vt:lpstr>Menlo</vt:lpstr>
      <vt:lpstr>Nanum Gothic</vt:lpstr>
      <vt:lpstr>나눔스퀘어 (본문)</vt:lpstr>
      <vt:lpstr>나눔스퀘어 Bold</vt:lpstr>
      <vt:lpstr>맑은 고딕</vt:lpstr>
      <vt:lpstr>맑은 고딕 (본문)</vt:lpstr>
      <vt:lpstr>Arial</vt:lpstr>
      <vt:lpstr>Consolas</vt:lpstr>
      <vt:lpstr>Courier New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민 석홍</cp:lastModifiedBy>
  <cp:revision>345</cp:revision>
  <dcterms:created xsi:type="dcterms:W3CDTF">2019-05-02T12:38:46Z</dcterms:created>
  <dcterms:modified xsi:type="dcterms:W3CDTF">2021-12-06T08:05:37Z</dcterms:modified>
</cp:coreProperties>
</file>